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sldIdLst>
    <p:sldId id="256" r:id="rId2"/>
    <p:sldId id="257" r:id="rId3"/>
    <p:sldId id="261" r:id="rId4"/>
    <p:sldId id="258" r:id="rId5"/>
    <p:sldId id="269" r:id="rId6"/>
    <p:sldId id="270" r:id="rId7"/>
    <p:sldId id="271" r:id="rId8"/>
    <p:sldId id="275" r:id="rId9"/>
    <p:sldId id="262" r:id="rId10"/>
    <p:sldId id="272" r:id="rId11"/>
    <p:sldId id="273" r:id="rId12"/>
    <p:sldId id="274" r:id="rId13"/>
    <p:sldId id="264" r:id="rId14"/>
    <p:sldId id="259" r:id="rId15"/>
    <p:sldId id="276" r:id="rId16"/>
    <p:sldId id="277" r:id="rId17"/>
    <p:sldId id="278" r:id="rId18"/>
    <p:sldId id="279" r:id="rId19"/>
    <p:sldId id="260" r:id="rId20"/>
    <p:sldId id="280" r:id="rId21"/>
    <p:sldId id="281" r:id="rId22"/>
    <p:sldId id="282" r:id="rId23"/>
    <p:sldId id="283" r:id="rId24"/>
    <p:sldId id="284" r:id="rId25"/>
    <p:sldId id="285" r:id="rId26"/>
    <p:sldId id="286" r:id="rId27"/>
    <p:sldId id="263" r:id="rId28"/>
    <p:sldId id="287" r:id="rId29"/>
    <p:sldId id="288" r:id="rId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6073"/>
    <a:srgbClr val="E1AFB8"/>
    <a:srgbClr val="FF7171"/>
    <a:srgbClr val="F99D9B"/>
    <a:srgbClr val="F6B9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6DFC1B-1CA3-4EBB-BDB0-1092BA445A15}" v="1774" dt="2022-12-20T18:33:30.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10" autoAdjust="0"/>
  </p:normalViewPr>
  <p:slideViewPr>
    <p:cSldViewPr snapToGrid="0">
      <p:cViewPr varScale="1">
        <p:scale>
          <a:sx n="95" d="100"/>
          <a:sy n="95" d="100"/>
        </p:scale>
        <p:origin x="1158" y="10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 userId="78a84c73-f82a-4350-bcdb-9d3ec95123ac" providerId="ADAL" clId="{966DFC1B-1CA3-4EBB-BDB0-1092BA445A15}"/>
    <pc:docChg chg="undo redo custSel addSld delSld modSld sldOrd addMainMaster delMainMaster addSection delSection">
      <pc:chgData name="Alberto" userId="78a84c73-f82a-4350-bcdb-9d3ec95123ac" providerId="ADAL" clId="{966DFC1B-1CA3-4EBB-BDB0-1092BA445A15}" dt="2022-12-20T18:33:30.771" v="10386" actId="571"/>
      <pc:docMkLst>
        <pc:docMk/>
      </pc:docMkLst>
      <pc:sldChg chg="addSp delSp modSp new mod modTransition setBg modClrScheme addAnim delAnim modAnim setClrOvrMap chgLayout modNotesTx">
        <pc:chgData name="Alberto" userId="78a84c73-f82a-4350-bcdb-9d3ec95123ac" providerId="ADAL" clId="{966DFC1B-1CA3-4EBB-BDB0-1092BA445A15}" dt="2022-12-20T18:33:26.471" v="10385" actId="1076"/>
        <pc:sldMkLst>
          <pc:docMk/>
          <pc:sldMk cId="3970566482" sldId="256"/>
        </pc:sldMkLst>
        <pc:spChg chg="mod">
          <ac:chgData name="Alberto" userId="78a84c73-f82a-4350-bcdb-9d3ec95123ac" providerId="ADAL" clId="{966DFC1B-1CA3-4EBB-BDB0-1092BA445A15}" dt="2022-11-16T09:43:55.458" v="437"/>
          <ac:spMkLst>
            <pc:docMk/>
            <pc:sldMk cId="3970566482" sldId="256"/>
            <ac:spMk id="2" creationId="{397DBD14-F2EE-69D5-B168-2769FE1197BF}"/>
          </ac:spMkLst>
        </pc:spChg>
        <pc:spChg chg="mod">
          <ac:chgData name="Alberto" userId="78a84c73-f82a-4350-bcdb-9d3ec95123ac" providerId="ADAL" clId="{966DFC1B-1CA3-4EBB-BDB0-1092BA445A15}" dt="2022-11-16T09:40:14.294" v="407" actId="1076"/>
          <ac:spMkLst>
            <pc:docMk/>
            <pc:sldMk cId="3970566482" sldId="256"/>
            <ac:spMk id="3" creationId="{355E0E86-1A45-A80F-A552-1C15725D14E1}"/>
          </ac:spMkLst>
        </pc:spChg>
        <pc:spChg chg="add del">
          <ac:chgData name="Alberto" userId="78a84c73-f82a-4350-bcdb-9d3ec95123ac" providerId="ADAL" clId="{966DFC1B-1CA3-4EBB-BDB0-1092BA445A15}" dt="2022-11-16T09:30:00.004" v="67" actId="26606"/>
          <ac:spMkLst>
            <pc:docMk/>
            <pc:sldMk cId="3970566482" sldId="256"/>
            <ac:spMk id="9" creationId="{86230F49-7FFF-4471-8A64-33B1F4CF119D}"/>
          </ac:spMkLst>
        </pc:spChg>
        <pc:spChg chg="add del">
          <ac:chgData name="Alberto" userId="78a84c73-f82a-4350-bcdb-9d3ec95123ac" providerId="ADAL" clId="{966DFC1B-1CA3-4EBB-BDB0-1092BA445A15}" dt="2022-11-16T09:30:00.004" v="67" actId="26606"/>
          <ac:spMkLst>
            <pc:docMk/>
            <pc:sldMk cId="3970566482" sldId="256"/>
            <ac:spMk id="11" creationId="{ABCED6B1-E99D-4963-BCB1-2C5FC2B7E9DF}"/>
          </ac:spMkLst>
        </pc:spChg>
        <pc:spChg chg="add del">
          <ac:chgData name="Alberto" userId="78a84c73-f82a-4350-bcdb-9d3ec95123ac" providerId="ADAL" clId="{966DFC1B-1CA3-4EBB-BDB0-1092BA445A15}" dt="2022-11-16T09:30:00.004" v="67" actId="26606"/>
          <ac:spMkLst>
            <pc:docMk/>
            <pc:sldMk cId="3970566482" sldId="256"/>
            <ac:spMk id="13" creationId="{13A48C6C-3CC4-4EE5-A773-EC1EB7F59CD4}"/>
          </ac:spMkLst>
        </pc:spChg>
        <pc:spChg chg="add del">
          <ac:chgData name="Alberto" userId="78a84c73-f82a-4350-bcdb-9d3ec95123ac" providerId="ADAL" clId="{966DFC1B-1CA3-4EBB-BDB0-1092BA445A15}" dt="2022-11-16T09:30:00.004" v="67" actId="26606"/>
          <ac:spMkLst>
            <pc:docMk/>
            <pc:sldMk cId="3970566482" sldId="256"/>
            <ac:spMk id="15" creationId="{48B13CA8-CBEA-4805-955D-CEBE32236560}"/>
          </ac:spMkLst>
        </pc:spChg>
        <pc:spChg chg="add del">
          <ac:chgData name="Alberto" userId="78a84c73-f82a-4350-bcdb-9d3ec95123ac" providerId="ADAL" clId="{966DFC1B-1CA3-4EBB-BDB0-1092BA445A15}" dt="2022-11-16T09:30:04.685" v="69" actId="26606"/>
          <ac:spMkLst>
            <pc:docMk/>
            <pc:sldMk cId="3970566482" sldId="256"/>
            <ac:spMk id="19" creationId="{58789E63-C78D-4210-8A38-DD6FB3B6BACD}"/>
          </ac:spMkLst>
        </pc:spChg>
        <pc:spChg chg="add del">
          <ac:chgData name="Alberto" userId="78a84c73-f82a-4350-bcdb-9d3ec95123ac" providerId="ADAL" clId="{966DFC1B-1CA3-4EBB-BDB0-1092BA445A15}" dt="2022-11-16T09:30:04.685" v="69" actId="26606"/>
          <ac:spMkLst>
            <pc:docMk/>
            <pc:sldMk cId="3970566482" sldId="256"/>
            <ac:spMk id="21" creationId="{AC8494C5-ED44-4EAD-9213-4FBAA4BB74CA}"/>
          </ac:spMkLst>
        </pc:spChg>
        <pc:spChg chg="add del">
          <ac:chgData name="Alberto" userId="78a84c73-f82a-4350-bcdb-9d3ec95123ac" providerId="ADAL" clId="{966DFC1B-1CA3-4EBB-BDB0-1092BA445A15}" dt="2022-11-16T09:30:06.435" v="73" actId="26606"/>
          <ac:spMkLst>
            <pc:docMk/>
            <pc:sldMk cId="3970566482" sldId="256"/>
            <ac:spMk id="23" creationId="{A38827F1-3359-44F6-9009-43AE2B17FEAD}"/>
          </ac:spMkLst>
        </pc:spChg>
        <pc:spChg chg="add del">
          <ac:chgData name="Alberto" userId="78a84c73-f82a-4350-bcdb-9d3ec95123ac" providerId="ADAL" clId="{966DFC1B-1CA3-4EBB-BDB0-1092BA445A15}" dt="2022-11-16T09:30:06.435" v="73" actId="26606"/>
          <ac:spMkLst>
            <pc:docMk/>
            <pc:sldMk cId="3970566482" sldId="256"/>
            <ac:spMk id="24" creationId="{17AFAD67-5350-4773-886F-D6DD7E66DB04}"/>
          </ac:spMkLst>
        </pc:spChg>
        <pc:spChg chg="add del">
          <ac:chgData name="Alberto" userId="78a84c73-f82a-4350-bcdb-9d3ec95123ac" providerId="ADAL" clId="{966DFC1B-1CA3-4EBB-BDB0-1092BA445A15}" dt="2022-11-16T09:30:11.475" v="77" actId="26606"/>
          <ac:spMkLst>
            <pc:docMk/>
            <pc:sldMk cId="3970566482" sldId="256"/>
            <ac:spMk id="31" creationId="{86230F49-7FFF-4471-8A64-33B1F4CF119D}"/>
          </ac:spMkLst>
        </pc:spChg>
        <pc:spChg chg="add del">
          <ac:chgData name="Alberto" userId="78a84c73-f82a-4350-bcdb-9d3ec95123ac" providerId="ADAL" clId="{966DFC1B-1CA3-4EBB-BDB0-1092BA445A15}" dt="2022-11-16T09:30:11.475" v="77" actId="26606"/>
          <ac:spMkLst>
            <pc:docMk/>
            <pc:sldMk cId="3970566482" sldId="256"/>
            <ac:spMk id="32" creationId="{ABCED6B1-E99D-4963-BCB1-2C5FC2B7E9DF}"/>
          </ac:spMkLst>
        </pc:spChg>
        <pc:spChg chg="add del">
          <ac:chgData name="Alberto" userId="78a84c73-f82a-4350-bcdb-9d3ec95123ac" providerId="ADAL" clId="{966DFC1B-1CA3-4EBB-BDB0-1092BA445A15}" dt="2022-11-16T09:30:11.475" v="77" actId="26606"/>
          <ac:spMkLst>
            <pc:docMk/>
            <pc:sldMk cId="3970566482" sldId="256"/>
            <ac:spMk id="33" creationId="{13A48C6C-3CC4-4EE5-A773-EC1EB7F59CD4}"/>
          </ac:spMkLst>
        </pc:spChg>
        <pc:spChg chg="add del">
          <ac:chgData name="Alberto" userId="78a84c73-f82a-4350-bcdb-9d3ec95123ac" providerId="ADAL" clId="{966DFC1B-1CA3-4EBB-BDB0-1092BA445A15}" dt="2022-11-16T09:30:11.475" v="77" actId="26606"/>
          <ac:spMkLst>
            <pc:docMk/>
            <pc:sldMk cId="3970566482" sldId="256"/>
            <ac:spMk id="34" creationId="{48B13CA8-CBEA-4805-955D-CEBE32236560}"/>
          </ac:spMkLst>
        </pc:spChg>
        <pc:spChg chg="add del">
          <ac:chgData name="Alberto" userId="78a84c73-f82a-4350-bcdb-9d3ec95123ac" providerId="ADAL" clId="{966DFC1B-1CA3-4EBB-BDB0-1092BA445A15}" dt="2022-11-16T09:30:13.265" v="79" actId="26606"/>
          <ac:spMkLst>
            <pc:docMk/>
            <pc:sldMk cId="3970566482" sldId="256"/>
            <ac:spMk id="38" creationId="{DB33B578-A8C0-4D0F-8846-FBE386EDC31B}"/>
          </ac:spMkLst>
        </pc:spChg>
        <pc:spChg chg="add del">
          <ac:chgData name="Alberto" userId="78a84c73-f82a-4350-bcdb-9d3ec95123ac" providerId="ADAL" clId="{966DFC1B-1CA3-4EBB-BDB0-1092BA445A15}" dt="2022-11-16T09:30:13.265" v="79" actId="26606"/>
          <ac:spMkLst>
            <pc:docMk/>
            <pc:sldMk cId="3970566482" sldId="256"/>
            <ac:spMk id="39" creationId="{DD8EACB7-D372-470B-B76E-A829D00310CD}"/>
          </ac:spMkLst>
        </pc:spChg>
        <pc:spChg chg="add del">
          <ac:chgData name="Alberto" userId="78a84c73-f82a-4350-bcdb-9d3ec95123ac" providerId="ADAL" clId="{966DFC1B-1CA3-4EBB-BDB0-1092BA445A15}" dt="2022-11-16T09:30:13.265" v="79" actId="26606"/>
          <ac:spMkLst>
            <pc:docMk/>
            <pc:sldMk cId="3970566482" sldId="256"/>
            <ac:spMk id="40" creationId="{C7EA4B13-46D3-41EE-95DA-7B2100DE940B}"/>
          </ac:spMkLst>
        </pc:spChg>
        <pc:spChg chg="add del">
          <ac:chgData name="Alberto" userId="78a84c73-f82a-4350-bcdb-9d3ec95123ac" providerId="ADAL" clId="{966DFC1B-1CA3-4EBB-BDB0-1092BA445A15}" dt="2022-11-16T09:30:25.214" v="83" actId="26606"/>
          <ac:spMkLst>
            <pc:docMk/>
            <pc:sldMk cId="3970566482" sldId="256"/>
            <ac:spMk id="45" creationId="{86230F49-7FFF-4471-8A64-33B1F4CF119D}"/>
          </ac:spMkLst>
        </pc:spChg>
        <pc:spChg chg="add del">
          <ac:chgData name="Alberto" userId="78a84c73-f82a-4350-bcdb-9d3ec95123ac" providerId="ADAL" clId="{966DFC1B-1CA3-4EBB-BDB0-1092BA445A15}" dt="2022-11-16T09:30:25.214" v="83" actId="26606"/>
          <ac:spMkLst>
            <pc:docMk/>
            <pc:sldMk cId="3970566482" sldId="256"/>
            <ac:spMk id="46" creationId="{ABCED6B1-E99D-4963-BCB1-2C5FC2B7E9DF}"/>
          </ac:spMkLst>
        </pc:spChg>
        <pc:spChg chg="add del">
          <ac:chgData name="Alberto" userId="78a84c73-f82a-4350-bcdb-9d3ec95123ac" providerId="ADAL" clId="{966DFC1B-1CA3-4EBB-BDB0-1092BA445A15}" dt="2022-11-16T09:30:25.214" v="83" actId="26606"/>
          <ac:spMkLst>
            <pc:docMk/>
            <pc:sldMk cId="3970566482" sldId="256"/>
            <ac:spMk id="47" creationId="{13A48C6C-3CC4-4EE5-A773-EC1EB7F59CD4}"/>
          </ac:spMkLst>
        </pc:spChg>
        <pc:spChg chg="add del">
          <ac:chgData name="Alberto" userId="78a84c73-f82a-4350-bcdb-9d3ec95123ac" providerId="ADAL" clId="{966DFC1B-1CA3-4EBB-BDB0-1092BA445A15}" dt="2022-11-16T09:30:25.214" v="83" actId="26606"/>
          <ac:spMkLst>
            <pc:docMk/>
            <pc:sldMk cId="3970566482" sldId="256"/>
            <ac:spMk id="48" creationId="{48B13CA8-CBEA-4805-955D-CEBE32236560}"/>
          </ac:spMkLst>
        </pc:spChg>
        <pc:spChg chg="add del">
          <ac:chgData name="Alberto" userId="78a84c73-f82a-4350-bcdb-9d3ec95123ac" providerId="ADAL" clId="{966DFC1B-1CA3-4EBB-BDB0-1092BA445A15}" dt="2022-11-16T09:30:27.734" v="85" actId="26606"/>
          <ac:spMkLst>
            <pc:docMk/>
            <pc:sldMk cId="3970566482" sldId="256"/>
            <ac:spMk id="52" creationId="{526E0BFB-CDF1-4990-8C11-AC849311E0A8}"/>
          </ac:spMkLst>
        </pc:spChg>
        <pc:spChg chg="add del">
          <ac:chgData name="Alberto" userId="78a84c73-f82a-4350-bcdb-9d3ec95123ac" providerId="ADAL" clId="{966DFC1B-1CA3-4EBB-BDB0-1092BA445A15}" dt="2022-11-16T09:30:27.734" v="85" actId="26606"/>
          <ac:spMkLst>
            <pc:docMk/>
            <pc:sldMk cId="3970566482" sldId="256"/>
            <ac:spMk id="54" creationId="{6069A1F8-9BEB-4786-9694-FC48B2D75D21}"/>
          </ac:spMkLst>
        </pc:spChg>
        <pc:spChg chg="add del">
          <ac:chgData name="Alberto" userId="78a84c73-f82a-4350-bcdb-9d3ec95123ac" providerId="ADAL" clId="{966DFC1B-1CA3-4EBB-BDB0-1092BA445A15}" dt="2022-11-16T09:30:27.734" v="85" actId="26606"/>
          <ac:spMkLst>
            <pc:docMk/>
            <pc:sldMk cId="3970566482" sldId="256"/>
            <ac:spMk id="55" creationId="{AF2F604E-43BE-4DC3-B983-E071523364F8}"/>
          </ac:spMkLst>
        </pc:spChg>
        <pc:spChg chg="add del">
          <ac:chgData name="Alberto" userId="78a84c73-f82a-4350-bcdb-9d3ec95123ac" providerId="ADAL" clId="{966DFC1B-1CA3-4EBB-BDB0-1092BA445A15}" dt="2022-11-16T09:30:27.734" v="85" actId="26606"/>
          <ac:spMkLst>
            <pc:docMk/>
            <pc:sldMk cId="3970566482" sldId="256"/>
            <ac:spMk id="56" creationId="{08C9B587-E65E-4B52-B37C-ABEBB6E87928}"/>
          </ac:spMkLst>
        </pc:spChg>
        <pc:spChg chg="add del">
          <ac:chgData name="Alberto" userId="78a84c73-f82a-4350-bcdb-9d3ec95123ac" providerId="ADAL" clId="{966DFC1B-1CA3-4EBB-BDB0-1092BA445A15}" dt="2022-11-16T09:30:30.504" v="87" actId="26606"/>
          <ac:spMkLst>
            <pc:docMk/>
            <pc:sldMk cId="3970566482" sldId="256"/>
            <ac:spMk id="58" creationId="{A4CEB5B4-CDED-47E6-9A79-D8983C3D4360}"/>
          </ac:spMkLst>
        </pc:spChg>
        <pc:spChg chg="add del">
          <ac:chgData name="Alberto" userId="78a84c73-f82a-4350-bcdb-9d3ec95123ac" providerId="ADAL" clId="{966DFC1B-1CA3-4EBB-BDB0-1092BA445A15}" dt="2022-11-16T09:30:30.504" v="87" actId="26606"/>
          <ac:spMkLst>
            <pc:docMk/>
            <pc:sldMk cId="3970566482" sldId="256"/>
            <ac:spMk id="59" creationId="{D50332B2-2BC3-434F-B11C-851A29882D15}"/>
          </ac:spMkLst>
        </pc:spChg>
        <pc:spChg chg="add del">
          <ac:chgData name="Alberto" userId="78a84c73-f82a-4350-bcdb-9d3ec95123ac" providerId="ADAL" clId="{966DFC1B-1CA3-4EBB-BDB0-1092BA445A15}" dt="2022-11-16T09:30:30.504" v="87" actId="26606"/>
          <ac:spMkLst>
            <pc:docMk/>
            <pc:sldMk cId="3970566482" sldId="256"/>
            <ac:spMk id="60" creationId="{FF54EC60-509D-4A90-A637-580B5967E1DC}"/>
          </ac:spMkLst>
        </pc:spChg>
        <pc:spChg chg="add del">
          <ac:chgData name="Alberto" userId="78a84c73-f82a-4350-bcdb-9d3ec95123ac" providerId="ADAL" clId="{966DFC1B-1CA3-4EBB-BDB0-1092BA445A15}" dt="2022-11-16T09:30:30.504" v="87" actId="26606"/>
          <ac:spMkLst>
            <pc:docMk/>
            <pc:sldMk cId="3970566482" sldId="256"/>
            <ac:spMk id="62" creationId="{FCC4408D-5823-4186-97B4-25D12A9F93B0}"/>
          </ac:spMkLst>
        </pc:spChg>
        <pc:spChg chg="add del">
          <ac:chgData name="Alberto" userId="78a84c73-f82a-4350-bcdb-9d3ec95123ac" providerId="ADAL" clId="{966DFC1B-1CA3-4EBB-BDB0-1092BA445A15}" dt="2022-11-16T09:30:32.644" v="89" actId="26606"/>
          <ac:spMkLst>
            <pc:docMk/>
            <pc:sldMk cId="3970566482" sldId="256"/>
            <ac:spMk id="64" creationId="{1DB043B4-68C6-45B9-82AC-A5800EADB8DB}"/>
          </ac:spMkLst>
        </pc:spChg>
        <pc:spChg chg="add del">
          <ac:chgData name="Alberto" userId="78a84c73-f82a-4350-bcdb-9d3ec95123ac" providerId="ADAL" clId="{966DFC1B-1CA3-4EBB-BDB0-1092BA445A15}" dt="2022-11-16T09:30:32.644" v="89" actId="26606"/>
          <ac:spMkLst>
            <pc:docMk/>
            <pc:sldMk cId="3970566482" sldId="256"/>
            <ac:spMk id="66" creationId="{5337EA23-6703-4C96-9EEB-A408CBDD67BD}"/>
          </ac:spMkLst>
        </pc:spChg>
        <pc:spChg chg="add del">
          <ac:chgData name="Alberto" userId="78a84c73-f82a-4350-bcdb-9d3ec95123ac" providerId="ADAL" clId="{966DFC1B-1CA3-4EBB-BDB0-1092BA445A15}" dt="2022-11-16T09:30:34.154" v="91" actId="26606"/>
          <ac:spMkLst>
            <pc:docMk/>
            <pc:sldMk cId="3970566482" sldId="256"/>
            <ac:spMk id="68" creationId="{9B45BA4C-9B54-4496-821F-9E0985CA984D}"/>
          </ac:spMkLst>
        </pc:spChg>
        <pc:spChg chg="add del">
          <ac:chgData name="Alberto" userId="78a84c73-f82a-4350-bcdb-9d3ec95123ac" providerId="ADAL" clId="{966DFC1B-1CA3-4EBB-BDB0-1092BA445A15}" dt="2022-11-16T09:30:34.154" v="91" actId="26606"/>
          <ac:spMkLst>
            <pc:docMk/>
            <pc:sldMk cId="3970566482" sldId="256"/>
            <ac:spMk id="69" creationId="{85E1BB9D-FAFF-4C3E-9E44-13F8FBABCD62}"/>
          </ac:spMkLst>
        </pc:spChg>
        <pc:spChg chg="add del">
          <ac:chgData name="Alberto" userId="78a84c73-f82a-4350-bcdb-9d3ec95123ac" providerId="ADAL" clId="{966DFC1B-1CA3-4EBB-BDB0-1092BA445A15}" dt="2022-11-16T09:30:34.154" v="91" actId="26606"/>
          <ac:spMkLst>
            <pc:docMk/>
            <pc:sldMk cId="3970566482" sldId="256"/>
            <ac:spMk id="70" creationId="{A8DDC302-DBEC-4742-B54B-5E9AAFE96961}"/>
          </ac:spMkLst>
        </pc:spChg>
        <pc:spChg chg="add del">
          <ac:chgData name="Alberto" userId="78a84c73-f82a-4350-bcdb-9d3ec95123ac" providerId="ADAL" clId="{966DFC1B-1CA3-4EBB-BDB0-1092BA445A15}" dt="2022-11-16T09:30:41.196" v="95" actId="26606"/>
          <ac:spMkLst>
            <pc:docMk/>
            <pc:sldMk cId="3970566482" sldId="256"/>
            <ac:spMk id="73" creationId="{A88F843D-1C1B-C740-AC27-E3238D0F5F47}"/>
          </ac:spMkLst>
        </pc:spChg>
        <pc:spChg chg="add del">
          <ac:chgData name="Alberto" userId="78a84c73-f82a-4350-bcdb-9d3ec95123ac" providerId="ADAL" clId="{966DFC1B-1CA3-4EBB-BDB0-1092BA445A15}" dt="2022-11-16T09:30:41.196" v="95" actId="26606"/>
          <ac:spMkLst>
            <pc:docMk/>
            <pc:sldMk cId="3970566482" sldId="256"/>
            <ac:spMk id="75" creationId="{A21C8291-E3D5-4240-8FF4-E5213CBCC453}"/>
          </ac:spMkLst>
        </pc:spChg>
        <pc:spChg chg="add del">
          <ac:chgData name="Alberto" userId="78a84c73-f82a-4350-bcdb-9d3ec95123ac" providerId="ADAL" clId="{966DFC1B-1CA3-4EBB-BDB0-1092BA445A15}" dt="2022-11-16T09:30:41.196" v="95" actId="26606"/>
          <ac:spMkLst>
            <pc:docMk/>
            <pc:sldMk cId="3970566482" sldId="256"/>
            <ac:spMk id="76" creationId="{08B44AFE-C181-7047-8CC9-CA00BD385EEA}"/>
          </ac:spMkLst>
        </pc:spChg>
        <pc:spChg chg="add del">
          <ac:chgData name="Alberto" userId="78a84c73-f82a-4350-bcdb-9d3ec95123ac" providerId="ADAL" clId="{966DFC1B-1CA3-4EBB-BDB0-1092BA445A15}" dt="2022-11-16T09:30:43.716" v="97" actId="26606"/>
          <ac:spMkLst>
            <pc:docMk/>
            <pc:sldMk cId="3970566482" sldId="256"/>
            <ac:spMk id="78" creationId="{55B419A7-F817-4767-8CCB-FB0E189C4ACD}"/>
          </ac:spMkLst>
        </pc:spChg>
        <pc:spChg chg="add del">
          <ac:chgData name="Alberto" userId="78a84c73-f82a-4350-bcdb-9d3ec95123ac" providerId="ADAL" clId="{966DFC1B-1CA3-4EBB-BDB0-1092BA445A15}" dt="2022-11-16T09:30:43.716" v="97" actId="26606"/>
          <ac:spMkLst>
            <pc:docMk/>
            <pc:sldMk cId="3970566482" sldId="256"/>
            <ac:spMk id="80" creationId="{ADA271CD-3011-4A05-B4A3-80F1794684F2}"/>
          </ac:spMkLst>
        </pc:spChg>
        <pc:spChg chg="add del">
          <ac:chgData name="Alberto" userId="78a84c73-f82a-4350-bcdb-9d3ec95123ac" providerId="ADAL" clId="{966DFC1B-1CA3-4EBB-BDB0-1092BA445A15}" dt="2022-11-16T09:30:46.166" v="101" actId="26606"/>
          <ac:spMkLst>
            <pc:docMk/>
            <pc:sldMk cId="3970566482" sldId="256"/>
            <ac:spMk id="82" creationId="{CA5B2A81-2C8E-4963-AFD4-E539D168B475}"/>
          </ac:spMkLst>
        </pc:spChg>
        <pc:spChg chg="add del">
          <ac:chgData name="Alberto" userId="78a84c73-f82a-4350-bcdb-9d3ec95123ac" providerId="ADAL" clId="{966DFC1B-1CA3-4EBB-BDB0-1092BA445A15}" dt="2022-11-16T09:30:59.886" v="105" actId="26606"/>
          <ac:spMkLst>
            <pc:docMk/>
            <pc:sldMk cId="3970566482" sldId="256"/>
            <ac:spMk id="86" creationId="{A88F843D-1C1B-C740-AC27-E3238D0F5F47}"/>
          </ac:spMkLst>
        </pc:spChg>
        <pc:spChg chg="add del">
          <ac:chgData name="Alberto" userId="78a84c73-f82a-4350-bcdb-9d3ec95123ac" providerId="ADAL" clId="{966DFC1B-1CA3-4EBB-BDB0-1092BA445A15}" dt="2022-11-16T09:30:59.886" v="105" actId="26606"/>
          <ac:spMkLst>
            <pc:docMk/>
            <pc:sldMk cId="3970566482" sldId="256"/>
            <ac:spMk id="88" creationId="{A21C8291-E3D5-4240-8FF4-E5213CBCC453}"/>
          </ac:spMkLst>
        </pc:spChg>
        <pc:spChg chg="add del">
          <ac:chgData name="Alberto" userId="78a84c73-f82a-4350-bcdb-9d3ec95123ac" providerId="ADAL" clId="{966DFC1B-1CA3-4EBB-BDB0-1092BA445A15}" dt="2022-11-16T09:30:59.886" v="105" actId="26606"/>
          <ac:spMkLst>
            <pc:docMk/>
            <pc:sldMk cId="3970566482" sldId="256"/>
            <ac:spMk id="89" creationId="{08B44AFE-C181-7047-8CC9-CA00BD385EEA}"/>
          </ac:spMkLst>
        </pc:spChg>
        <pc:spChg chg="add del">
          <ac:chgData name="Alberto" userId="78a84c73-f82a-4350-bcdb-9d3ec95123ac" providerId="ADAL" clId="{966DFC1B-1CA3-4EBB-BDB0-1092BA445A15}" dt="2022-11-16T09:31:02.156" v="107" actId="26606"/>
          <ac:spMkLst>
            <pc:docMk/>
            <pc:sldMk cId="3970566482" sldId="256"/>
            <ac:spMk id="91" creationId="{875485B9-8EE1-447A-9C08-F7D6B532A8CF}"/>
          </ac:spMkLst>
        </pc:spChg>
        <pc:spChg chg="add del">
          <ac:chgData name="Alberto" userId="78a84c73-f82a-4350-bcdb-9d3ec95123ac" providerId="ADAL" clId="{966DFC1B-1CA3-4EBB-BDB0-1092BA445A15}" dt="2022-11-16T09:31:02.156" v="107" actId="26606"/>
          <ac:spMkLst>
            <pc:docMk/>
            <pc:sldMk cId="3970566482" sldId="256"/>
            <ac:spMk id="93" creationId="{B963707F-B98C-4143-AFCF-D6B56C975C5A}"/>
          </ac:spMkLst>
        </pc:spChg>
        <pc:spChg chg="add del">
          <ac:chgData name="Alberto" userId="78a84c73-f82a-4350-bcdb-9d3ec95123ac" providerId="ADAL" clId="{966DFC1B-1CA3-4EBB-BDB0-1092BA445A15}" dt="2022-11-16T09:31:02.156" v="107" actId="26606"/>
          <ac:spMkLst>
            <pc:docMk/>
            <pc:sldMk cId="3970566482" sldId="256"/>
            <ac:spMk id="94" creationId="{88D2DFBB-460D-4ECB-BD76-509C99DAD65A}"/>
          </ac:spMkLst>
        </pc:spChg>
        <pc:spChg chg="add del">
          <ac:chgData name="Alberto" userId="78a84c73-f82a-4350-bcdb-9d3ec95123ac" providerId="ADAL" clId="{966DFC1B-1CA3-4EBB-BDB0-1092BA445A15}" dt="2022-11-16T09:31:03.926" v="111" actId="26606"/>
          <ac:spMkLst>
            <pc:docMk/>
            <pc:sldMk cId="3970566482" sldId="256"/>
            <ac:spMk id="96" creationId="{A38827F1-3359-44F6-9009-43AE2B17FEAD}"/>
          </ac:spMkLst>
        </pc:spChg>
        <pc:spChg chg="add del">
          <ac:chgData name="Alberto" userId="78a84c73-f82a-4350-bcdb-9d3ec95123ac" providerId="ADAL" clId="{966DFC1B-1CA3-4EBB-BDB0-1092BA445A15}" dt="2022-11-16T09:31:03.926" v="111" actId="26606"/>
          <ac:spMkLst>
            <pc:docMk/>
            <pc:sldMk cId="3970566482" sldId="256"/>
            <ac:spMk id="97" creationId="{17AFAD67-5350-4773-886F-D6DD7E66DB04}"/>
          </ac:spMkLst>
        </pc:spChg>
        <pc:spChg chg="add del">
          <ac:chgData name="Alberto" userId="78a84c73-f82a-4350-bcdb-9d3ec95123ac" providerId="ADAL" clId="{966DFC1B-1CA3-4EBB-BDB0-1092BA445A15}" dt="2022-11-16T09:31:04.936" v="113" actId="26606"/>
          <ac:spMkLst>
            <pc:docMk/>
            <pc:sldMk cId="3970566482" sldId="256"/>
            <ac:spMk id="104" creationId="{82950D9A-4705-4314-961A-4F88B2CE412D}"/>
          </ac:spMkLst>
        </pc:spChg>
        <pc:spChg chg="add del">
          <ac:chgData name="Alberto" userId="78a84c73-f82a-4350-bcdb-9d3ec95123ac" providerId="ADAL" clId="{966DFC1B-1CA3-4EBB-BDB0-1092BA445A15}" dt="2022-11-16T09:31:04.936" v="113" actId="26606"/>
          <ac:spMkLst>
            <pc:docMk/>
            <pc:sldMk cId="3970566482" sldId="256"/>
            <ac:spMk id="105" creationId="{B13969F2-ED52-4E5C-B3FC-01E01B8B9FBC}"/>
          </ac:spMkLst>
        </pc:spChg>
        <pc:spChg chg="add">
          <ac:chgData name="Alberto" userId="78a84c73-f82a-4350-bcdb-9d3ec95123ac" providerId="ADAL" clId="{966DFC1B-1CA3-4EBB-BDB0-1092BA445A15}" dt="2022-11-16T09:31:05.086" v="114" actId="26606"/>
          <ac:spMkLst>
            <pc:docMk/>
            <pc:sldMk cId="3970566482" sldId="256"/>
            <ac:spMk id="109" creationId="{86230F49-7FFF-4471-8A64-33B1F4CF119D}"/>
          </ac:spMkLst>
        </pc:spChg>
        <pc:spChg chg="add">
          <ac:chgData name="Alberto" userId="78a84c73-f82a-4350-bcdb-9d3ec95123ac" providerId="ADAL" clId="{966DFC1B-1CA3-4EBB-BDB0-1092BA445A15}" dt="2022-11-16T09:31:05.086" v="114" actId="26606"/>
          <ac:spMkLst>
            <pc:docMk/>
            <pc:sldMk cId="3970566482" sldId="256"/>
            <ac:spMk id="110" creationId="{ABCED6B1-E99D-4963-BCB1-2C5FC2B7E9DF}"/>
          </ac:spMkLst>
        </pc:spChg>
        <pc:spChg chg="add">
          <ac:chgData name="Alberto" userId="78a84c73-f82a-4350-bcdb-9d3ec95123ac" providerId="ADAL" clId="{966DFC1B-1CA3-4EBB-BDB0-1092BA445A15}" dt="2022-11-16T09:31:05.086" v="114" actId="26606"/>
          <ac:spMkLst>
            <pc:docMk/>
            <pc:sldMk cId="3970566482" sldId="256"/>
            <ac:spMk id="111" creationId="{13A48C6C-3CC4-4EE5-A773-EC1EB7F59CD4}"/>
          </ac:spMkLst>
        </pc:spChg>
        <pc:spChg chg="add">
          <ac:chgData name="Alberto" userId="78a84c73-f82a-4350-bcdb-9d3ec95123ac" providerId="ADAL" clId="{966DFC1B-1CA3-4EBB-BDB0-1092BA445A15}" dt="2022-11-16T09:31:05.086" v="114" actId="26606"/>
          <ac:spMkLst>
            <pc:docMk/>
            <pc:sldMk cId="3970566482" sldId="256"/>
            <ac:spMk id="112" creationId="{48B13CA8-CBEA-4805-955D-CEBE32236560}"/>
          </ac:spMkLst>
        </pc:spChg>
        <pc:grpChg chg="add del">
          <ac:chgData name="Alberto" userId="78a84c73-f82a-4350-bcdb-9d3ec95123ac" providerId="ADAL" clId="{966DFC1B-1CA3-4EBB-BDB0-1092BA445A15}" dt="2022-11-16T09:30:06.435" v="73" actId="26606"/>
          <ac:grpSpMkLst>
            <pc:docMk/>
            <pc:sldMk cId="3970566482" sldId="256"/>
            <ac:grpSpMk id="26" creationId="{3914D2BD-3C47-433D-81FE-DC6C39595F0E}"/>
          </ac:grpSpMkLst>
        </pc:grpChg>
        <pc:grpChg chg="add del">
          <ac:chgData name="Alberto" userId="78a84c73-f82a-4350-bcdb-9d3ec95123ac" providerId="ADAL" clId="{966DFC1B-1CA3-4EBB-BDB0-1092BA445A15}" dt="2022-11-16T09:30:13.265" v="79" actId="26606"/>
          <ac:grpSpMkLst>
            <pc:docMk/>
            <pc:sldMk cId="3970566482" sldId="256"/>
            <ac:grpSpMk id="42" creationId="{DCEEEBE1-DC7B-4168-90C6-DB88876E30DD}"/>
          </ac:grpSpMkLst>
        </pc:grpChg>
        <pc:grpChg chg="add del">
          <ac:chgData name="Alberto" userId="78a84c73-f82a-4350-bcdb-9d3ec95123ac" providerId="ADAL" clId="{966DFC1B-1CA3-4EBB-BDB0-1092BA445A15}" dt="2022-11-16T09:31:03.926" v="111" actId="26606"/>
          <ac:grpSpMkLst>
            <pc:docMk/>
            <pc:sldMk cId="3970566482" sldId="256"/>
            <ac:grpSpMk id="99" creationId="{3914D2BD-3C47-433D-81FE-DC6C39595F0E}"/>
          </ac:grpSpMkLst>
        </pc:grpChg>
        <pc:picChg chg="add del">
          <ac:chgData name="Alberto" userId="78a84c73-f82a-4350-bcdb-9d3ec95123ac" providerId="ADAL" clId="{966DFC1B-1CA3-4EBB-BDB0-1092BA445A15}" dt="2022-11-16T09:30:00.004" v="67" actId="26606"/>
          <ac:picMkLst>
            <pc:docMk/>
            <pc:sldMk cId="3970566482" sldId="256"/>
            <ac:picMk id="4" creationId="{606AFB93-54C4-B8EE-3BD7-22AFFA447595}"/>
          </ac:picMkLst>
        </pc:picChg>
        <pc:picChg chg="add mod">
          <ac:chgData name="Alberto" userId="78a84c73-f82a-4350-bcdb-9d3ec95123ac" providerId="ADAL" clId="{966DFC1B-1CA3-4EBB-BDB0-1092BA445A15}" dt="2022-11-16T09:39:56.224" v="404" actId="1076"/>
          <ac:picMkLst>
            <pc:docMk/>
            <pc:sldMk cId="3970566482" sldId="256"/>
            <ac:picMk id="6" creationId="{87454757-FA0F-CD98-24B7-6EC821034539}"/>
          </ac:picMkLst>
        </pc:picChg>
        <pc:picChg chg="add mod">
          <ac:chgData name="Alberto" userId="78a84c73-f82a-4350-bcdb-9d3ec95123ac" providerId="ADAL" clId="{966DFC1B-1CA3-4EBB-BDB0-1092BA445A15}" dt="2022-12-20T18:33:26.471" v="10385" actId="1076"/>
          <ac:picMkLst>
            <pc:docMk/>
            <pc:sldMk cId="3970566482" sldId="256"/>
            <ac:picMk id="8" creationId="{0FBCBEB1-F196-49FB-6784-619EC5C6CA06}"/>
          </ac:picMkLst>
        </pc:picChg>
        <pc:picChg chg="add del mod">
          <ac:chgData name="Alberto" userId="78a84c73-f82a-4350-bcdb-9d3ec95123ac" providerId="ADAL" clId="{966DFC1B-1CA3-4EBB-BDB0-1092BA445A15}" dt="2022-11-22T17:36:11.062" v="10248"/>
          <ac:picMkLst>
            <pc:docMk/>
            <pc:sldMk cId="3970566482" sldId="256"/>
            <ac:picMk id="10" creationId="{1215DD11-6379-4737-78BA-A95A3AC38D37}"/>
          </ac:picMkLst>
        </pc:picChg>
        <pc:picChg chg="add del mod">
          <ac:chgData name="Alberto" userId="78a84c73-f82a-4350-bcdb-9d3ec95123ac" providerId="ADAL" clId="{966DFC1B-1CA3-4EBB-BDB0-1092BA445A15}" dt="2022-11-22T17:36:21.394" v="10249"/>
          <ac:picMkLst>
            <pc:docMk/>
            <pc:sldMk cId="3970566482" sldId="256"/>
            <ac:picMk id="18" creationId="{BCCF4546-A7F2-17AA-6AF8-D8A077333D48}"/>
          </ac:picMkLst>
        </pc:picChg>
        <pc:picChg chg="add del mod">
          <ac:chgData name="Alberto" userId="78a84c73-f82a-4350-bcdb-9d3ec95123ac" providerId="ADAL" clId="{966DFC1B-1CA3-4EBB-BDB0-1092BA445A15}" dt="2022-11-22T17:37:31.593" v="10251"/>
          <ac:picMkLst>
            <pc:docMk/>
            <pc:sldMk cId="3970566482" sldId="256"/>
            <ac:picMk id="19" creationId="{66B9DB4D-D392-0C89-D290-CD7DE74B4247}"/>
          </ac:picMkLst>
        </pc:picChg>
        <pc:picChg chg="add del">
          <ac:chgData name="Alberto" userId="78a84c73-f82a-4350-bcdb-9d3ec95123ac" providerId="ADAL" clId="{966DFC1B-1CA3-4EBB-BDB0-1092BA445A15}" dt="2022-11-16T09:30:04.685" v="69" actId="26606"/>
          <ac:picMkLst>
            <pc:docMk/>
            <pc:sldMk cId="3970566482" sldId="256"/>
            <ac:picMk id="20" creationId="{6094DF07-E210-3D0D-CD2E-57EE03DF93F8}"/>
          </ac:picMkLst>
        </pc:picChg>
        <pc:picChg chg="add del mod ord">
          <ac:chgData name="Alberto" userId="78a84c73-f82a-4350-bcdb-9d3ec95123ac" providerId="ADAL" clId="{966DFC1B-1CA3-4EBB-BDB0-1092BA445A15}" dt="2022-11-22T17:37:40.956" v="10252"/>
          <ac:picMkLst>
            <pc:docMk/>
            <pc:sldMk cId="3970566482" sldId="256"/>
            <ac:picMk id="24" creationId="{714268BB-C8BD-3BA9-D03F-7112D51C8C71}"/>
          </ac:picMkLst>
        </pc:picChg>
        <pc:picChg chg="add del">
          <ac:chgData name="Alberto" userId="78a84c73-f82a-4350-bcdb-9d3ec95123ac" providerId="ADAL" clId="{966DFC1B-1CA3-4EBB-BDB0-1092BA445A15}" dt="2022-11-16T09:30:06.435" v="73" actId="26606"/>
          <ac:picMkLst>
            <pc:docMk/>
            <pc:sldMk cId="3970566482" sldId="256"/>
            <ac:picMk id="25" creationId="{6110938B-8D14-946C-76E4-0AD7485934E7}"/>
          </ac:picMkLst>
        </pc:picChg>
        <pc:picChg chg="add del mod">
          <ac:chgData name="Alberto" userId="78a84c73-f82a-4350-bcdb-9d3ec95123ac" providerId="ADAL" clId="{966DFC1B-1CA3-4EBB-BDB0-1092BA445A15}" dt="2022-11-22T17:38:03.903" v="10254"/>
          <ac:picMkLst>
            <pc:docMk/>
            <pc:sldMk cId="3970566482" sldId="256"/>
            <ac:picMk id="25" creationId="{93ACD21D-637B-3D09-C408-5CB70AAB40EF}"/>
          </ac:picMkLst>
        </pc:picChg>
        <pc:picChg chg="add del mod ord">
          <ac:chgData name="Alberto" userId="78a84c73-f82a-4350-bcdb-9d3ec95123ac" providerId="ADAL" clId="{966DFC1B-1CA3-4EBB-BDB0-1092BA445A15}" dt="2022-11-22T17:38:30.876" v="10255"/>
          <ac:picMkLst>
            <pc:docMk/>
            <pc:sldMk cId="3970566482" sldId="256"/>
            <ac:picMk id="30" creationId="{26F9EBF5-C246-3FE7-27FA-4796131255B9}"/>
          </ac:picMkLst>
        </pc:picChg>
        <pc:picChg chg="add del mod">
          <ac:chgData name="Alberto" userId="78a84c73-f82a-4350-bcdb-9d3ec95123ac" providerId="ADAL" clId="{966DFC1B-1CA3-4EBB-BDB0-1092BA445A15}" dt="2022-11-22T17:39:31.260" v="10259"/>
          <ac:picMkLst>
            <pc:docMk/>
            <pc:sldMk cId="3970566482" sldId="256"/>
            <ac:picMk id="31" creationId="{1E4C7E55-CFAA-00C2-9920-8C32E7720A50}"/>
          </ac:picMkLst>
        </pc:picChg>
        <pc:picChg chg="add del">
          <ac:chgData name="Alberto" userId="78a84c73-f82a-4350-bcdb-9d3ec95123ac" providerId="ADAL" clId="{966DFC1B-1CA3-4EBB-BDB0-1092BA445A15}" dt="2022-11-16T09:30:11.475" v="77" actId="26606"/>
          <ac:picMkLst>
            <pc:docMk/>
            <pc:sldMk cId="3970566482" sldId="256"/>
            <ac:picMk id="35" creationId="{606AFB93-54C4-B8EE-3BD7-22AFFA447595}"/>
          </ac:picMkLst>
        </pc:picChg>
        <pc:picChg chg="add del">
          <ac:chgData name="Alberto" userId="78a84c73-f82a-4350-bcdb-9d3ec95123ac" providerId="ADAL" clId="{966DFC1B-1CA3-4EBB-BDB0-1092BA445A15}" dt="2022-11-16T09:30:13.265" v="79" actId="26606"/>
          <ac:picMkLst>
            <pc:docMk/>
            <pc:sldMk cId="3970566482" sldId="256"/>
            <ac:picMk id="41" creationId="{9F7C8197-55F0-CAB6-72F1-6589A09419B8}"/>
          </ac:picMkLst>
        </pc:picChg>
        <pc:picChg chg="add del">
          <ac:chgData name="Alberto" userId="78a84c73-f82a-4350-bcdb-9d3ec95123ac" providerId="ADAL" clId="{966DFC1B-1CA3-4EBB-BDB0-1092BA445A15}" dt="2022-11-16T09:30:25.214" v="83" actId="26606"/>
          <ac:picMkLst>
            <pc:docMk/>
            <pc:sldMk cId="3970566482" sldId="256"/>
            <ac:picMk id="49" creationId="{606AFB93-54C4-B8EE-3BD7-22AFFA447595}"/>
          </ac:picMkLst>
        </pc:picChg>
        <pc:picChg chg="add del">
          <ac:chgData name="Alberto" userId="78a84c73-f82a-4350-bcdb-9d3ec95123ac" providerId="ADAL" clId="{966DFC1B-1CA3-4EBB-BDB0-1092BA445A15}" dt="2022-11-16T09:30:27.734" v="85" actId="26606"/>
          <ac:picMkLst>
            <pc:docMk/>
            <pc:sldMk cId="3970566482" sldId="256"/>
            <ac:picMk id="53" creationId="{F76E5F13-8D57-A499-9172-F513E598DA3A}"/>
          </ac:picMkLst>
        </pc:picChg>
        <pc:picChg chg="add del">
          <ac:chgData name="Alberto" userId="78a84c73-f82a-4350-bcdb-9d3ec95123ac" providerId="ADAL" clId="{966DFC1B-1CA3-4EBB-BDB0-1092BA445A15}" dt="2022-11-16T09:30:30.504" v="87" actId="26606"/>
          <ac:picMkLst>
            <pc:docMk/>
            <pc:sldMk cId="3970566482" sldId="256"/>
            <ac:picMk id="61" creationId="{21BA0931-C1E6-2E2B-BC17-8DA455E0C457}"/>
          </ac:picMkLst>
        </pc:picChg>
        <pc:picChg chg="add del">
          <ac:chgData name="Alberto" userId="78a84c73-f82a-4350-bcdb-9d3ec95123ac" providerId="ADAL" clId="{966DFC1B-1CA3-4EBB-BDB0-1092BA445A15}" dt="2022-11-16T09:30:32.644" v="89" actId="26606"/>
          <ac:picMkLst>
            <pc:docMk/>
            <pc:sldMk cId="3970566482" sldId="256"/>
            <ac:picMk id="65" creationId="{CB1E0827-A519-D908-08A7-CA6CDD35F450}"/>
          </ac:picMkLst>
        </pc:picChg>
        <pc:picChg chg="add del">
          <ac:chgData name="Alberto" userId="78a84c73-f82a-4350-bcdb-9d3ec95123ac" providerId="ADAL" clId="{966DFC1B-1CA3-4EBB-BDB0-1092BA445A15}" dt="2022-11-16T09:30:34.154" v="91" actId="26606"/>
          <ac:picMkLst>
            <pc:docMk/>
            <pc:sldMk cId="3970566482" sldId="256"/>
            <ac:picMk id="71" creationId="{D29A04EB-0C15-1145-30BE-C2EF14AD1275}"/>
          </ac:picMkLst>
        </pc:picChg>
        <pc:picChg chg="add del">
          <ac:chgData name="Alberto" userId="78a84c73-f82a-4350-bcdb-9d3ec95123ac" providerId="ADAL" clId="{966DFC1B-1CA3-4EBB-BDB0-1092BA445A15}" dt="2022-11-16T09:30:41.196" v="95" actId="26606"/>
          <ac:picMkLst>
            <pc:docMk/>
            <pc:sldMk cId="3970566482" sldId="256"/>
            <ac:picMk id="74" creationId="{CB5F09FA-C597-D1B4-568F-4C9A4A67BF83}"/>
          </ac:picMkLst>
        </pc:picChg>
        <pc:picChg chg="add del">
          <ac:chgData name="Alberto" userId="78a84c73-f82a-4350-bcdb-9d3ec95123ac" providerId="ADAL" clId="{966DFC1B-1CA3-4EBB-BDB0-1092BA445A15}" dt="2022-11-16T09:30:43.716" v="97" actId="26606"/>
          <ac:picMkLst>
            <pc:docMk/>
            <pc:sldMk cId="3970566482" sldId="256"/>
            <ac:picMk id="79" creationId="{2B879A5B-8572-1876-1197-422E677C5436}"/>
          </ac:picMkLst>
        </pc:picChg>
        <pc:picChg chg="add del">
          <ac:chgData name="Alberto" userId="78a84c73-f82a-4350-bcdb-9d3ec95123ac" providerId="ADAL" clId="{966DFC1B-1CA3-4EBB-BDB0-1092BA445A15}" dt="2022-11-16T09:30:46.166" v="101" actId="26606"/>
          <ac:picMkLst>
            <pc:docMk/>
            <pc:sldMk cId="3970566482" sldId="256"/>
            <ac:picMk id="83" creationId="{0DFF0059-0713-14A5-37AD-BE6DA7B893E9}"/>
          </ac:picMkLst>
        </pc:picChg>
        <pc:picChg chg="add del">
          <ac:chgData name="Alberto" userId="78a84c73-f82a-4350-bcdb-9d3ec95123ac" providerId="ADAL" clId="{966DFC1B-1CA3-4EBB-BDB0-1092BA445A15}" dt="2022-11-16T09:30:59.886" v="105" actId="26606"/>
          <ac:picMkLst>
            <pc:docMk/>
            <pc:sldMk cId="3970566482" sldId="256"/>
            <ac:picMk id="87" creationId="{CB5F09FA-C597-D1B4-568F-4C9A4A67BF83}"/>
          </ac:picMkLst>
        </pc:picChg>
        <pc:picChg chg="add del">
          <ac:chgData name="Alberto" userId="78a84c73-f82a-4350-bcdb-9d3ec95123ac" providerId="ADAL" clId="{966DFC1B-1CA3-4EBB-BDB0-1092BA445A15}" dt="2022-11-16T09:31:02.156" v="107" actId="26606"/>
          <ac:picMkLst>
            <pc:docMk/>
            <pc:sldMk cId="3970566482" sldId="256"/>
            <ac:picMk id="92" creationId="{6955F13F-91A0-1A20-2FBB-D77D5027A1CA}"/>
          </ac:picMkLst>
        </pc:picChg>
        <pc:picChg chg="add del">
          <ac:chgData name="Alberto" userId="78a84c73-f82a-4350-bcdb-9d3ec95123ac" providerId="ADAL" clId="{966DFC1B-1CA3-4EBB-BDB0-1092BA445A15}" dt="2022-11-16T09:31:03.926" v="111" actId="26606"/>
          <ac:picMkLst>
            <pc:docMk/>
            <pc:sldMk cId="3970566482" sldId="256"/>
            <ac:picMk id="98" creationId="{6110938B-8D14-946C-76E4-0AD7485934E7}"/>
          </ac:picMkLst>
        </pc:picChg>
        <pc:picChg chg="add del mod ord">
          <ac:chgData name="Alberto" userId="78a84c73-f82a-4350-bcdb-9d3ec95123ac" providerId="ADAL" clId="{966DFC1B-1CA3-4EBB-BDB0-1092BA445A15}" dt="2022-11-22T17:40:17.329" v="10260"/>
          <ac:picMkLst>
            <pc:docMk/>
            <pc:sldMk cId="3970566482" sldId="256"/>
            <ac:picMk id="99" creationId="{0FF11376-97D8-6747-78CD-2CF536DF234B}"/>
          </ac:picMkLst>
        </pc:picChg>
        <pc:picChg chg="add mod">
          <ac:chgData name="Alberto" userId="78a84c73-f82a-4350-bcdb-9d3ec95123ac" providerId="ADAL" clId="{966DFC1B-1CA3-4EBB-BDB0-1092BA445A15}" dt="2022-12-20T18:33:26.471" v="10385" actId="1076"/>
          <ac:picMkLst>
            <pc:docMk/>
            <pc:sldMk cId="3970566482" sldId="256"/>
            <ac:picMk id="100" creationId="{C7375CD4-33D9-8CAB-4B90-439A7BEEB785}"/>
          </ac:picMkLst>
        </pc:picChg>
        <pc:picChg chg="add del">
          <ac:chgData name="Alberto" userId="78a84c73-f82a-4350-bcdb-9d3ec95123ac" providerId="ADAL" clId="{966DFC1B-1CA3-4EBB-BDB0-1092BA445A15}" dt="2022-11-16T09:31:04.936" v="113" actId="26606"/>
          <ac:picMkLst>
            <pc:docMk/>
            <pc:sldMk cId="3970566482" sldId="256"/>
            <ac:picMk id="106" creationId="{B3DFE520-419F-3C44-9B13-170C7507A47F}"/>
          </ac:picMkLst>
        </pc:picChg>
        <pc:picChg chg="add mod">
          <ac:chgData name="Alberto" userId="78a84c73-f82a-4350-bcdb-9d3ec95123ac" providerId="ADAL" clId="{966DFC1B-1CA3-4EBB-BDB0-1092BA445A15}" dt="2022-11-16T09:31:08.506" v="117" actId="27614"/>
          <ac:picMkLst>
            <pc:docMk/>
            <pc:sldMk cId="3970566482" sldId="256"/>
            <ac:picMk id="113" creationId="{606AFB93-54C4-B8EE-3BD7-22AFFA447595}"/>
          </ac:picMkLst>
        </pc:picChg>
        <pc:cxnChg chg="add del">
          <ac:chgData name="Alberto" userId="78a84c73-f82a-4350-bcdb-9d3ec95123ac" providerId="ADAL" clId="{966DFC1B-1CA3-4EBB-BDB0-1092BA445A15}" dt="2022-11-16T09:30:00.004" v="67" actId="26606"/>
          <ac:cxnSpMkLst>
            <pc:docMk/>
            <pc:sldMk cId="3970566482" sldId="256"/>
            <ac:cxnSpMk id="17" creationId="{B6297268-1B4B-4EAB-B8C5-91187E87FFFE}"/>
          </ac:cxnSpMkLst>
        </pc:cxnChg>
        <pc:cxnChg chg="add del">
          <ac:chgData name="Alberto" userId="78a84c73-f82a-4350-bcdb-9d3ec95123ac" providerId="ADAL" clId="{966DFC1B-1CA3-4EBB-BDB0-1092BA445A15}" dt="2022-11-16T09:30:11.475" v="77" actId="26606"/>
          <ac:cxnSpMkLst>
            <pc:docMk/>
            <pc:sldMk cId="3970566482" sldId="256"/>
            <ac:cxnSpMk id="36" creationId="{B6297268-1B4B-4EAB-B8C5-91187E87FFFE}"/>
          </ac:cxnSpMkLst>
        </pc:cxnChg>
        <pc:cxnChg chg="add del">
          <ac:chgData name="Alberto" userId="78a84c73-f82a-4350-bcdb-9d3ec95123ac" providerId="ADAL" clId="{966DFC1B-1CA3-4EBB-BDB0-1092BA445A15}" dt="2022-11-16T09:30:25.214" v="83" actId="26606"/>
          <ac:cxnSpMkLst>
            <pc:docMk/>
            <pc:sldMk cId="3970566482" sldId="256"/>
            <ac:cxnSpMk id="50" creationId="{B6297268-1B4B-4EAB-B8C5-91187E87FFFE}"/>
          </ac:cxnSpMkLst>
        </pc:cxnChg>
        <pc:cxnChg chg="add del">
          <ac:chgData name="Alberto" userId="78a84c73-f82a-4350-bcdb-9d3ec95123ac" providerId="ADAL" clId="{966DFC1B-1CA3-4EBB-BDB0-1092BA445A15}" dt="2022-11-16T09:30:46.166" v="101" actId="26606"/>
          <ac:cxnSpMkLst>
            <pc:docMk/>
            <pc:sldMk cId="3970566482" sldId="256"/>
            <ac:cxnSpMk id="84" creationId="{9E7C23BC-DAA6-40E1-8166-B8C4439D1430}"/>
          </ac:cxnSpMkLst>
        </pc:cxnChg>
        <pc:cxnChg chg="add del">
          <ac:chgData name="Alberto" userId="78a84c73-f82a-4350-bcdb-9d3ec95123ac" providerId="ADAL" clId="{966DFC1B-1CA3-4EBB-BDB0-1092BA445A15}" dt="2022-11-16T09:31:04.936" v="113" actId="26606"/>
          <ac:cxnSpMkLst>
            <pc:docMk/>
            <pc:sldMk cId="3970566482" sldId="256"/>
            <ac:cxnSpMk id="107" creationId="{13AC671C-E66F-43C5-A66A-C477339DD232}"/>
          </ac:cxnSpMkLst>
        </pc:cxnChg>
        <pc:cxnChg chg="add">
          <ac:chgData name="Alberto" userId="78a84c73-f82a-4350-bcdb-9d3ec95123ac" providerId="ADAL" clId="{966DFC1B-1CA3-4EBB-BDB0-1092BA445A15}" dt="2022-11-16T09:31:05.086" v="114" actId="26606"/>
          <ac:cxnSpMkLst>
            <pc:docMk/>
            <pc:sldMk cId="3970566482" sldId="256"/>
            <ac:cxnSpMk id="114" creationId="{B6297268-1B4B-4EAB-B8C5-91187E87FFFE}"/>
          </ac:cxnSpMkLst>
        </pc:cxnChg>
      </pc:sldChg>
      <pc:sldChg chg="addSp delSp modSp new mod modTransition modAnim modNotesTx">
        <pc:chgData name="Alberto" userId="78a84c73-f82a-4350-bcdb-9d3ec95123ac" providerId="ADAL" clId="{966DFC1B-1CA3-4EBB-BDB0-1092BA445A15}" dt="2022-12-20T18:33:30.771" v="10386" actId="571"/>
        <pc:sldMkLst>
          <pc:docMk/>
          <pc:sldMk cId="1669530406" sldId="257"/>
        </pc:sldMkLst>
        <pc:spChg chg="mod">
          <ac:chgData name="Alberto" userId="78a84c73-f82a-4350-bcdb-9d3ec95123ac" providerId="ADAL" clId="{966DFC1B-1CA3-4EBB-BDB0-1092BA445A15}" dt="2022-11-16T09:44:08.072" v="438"/>
          <ac:spMkLst>
            <pc:docMk/>
            <pc:sldMk cId="1669530406" sldId="257"/>
            <ac:spMk id="2" creationId="{951235A3-6CFC-DA6B-F247-0C274332F9BA}"/>
          </ac:spMkLst>
        </pc:spChg>
        <pc:spChg chg="del">
          <ac:chgData name="Alberto" userId="78a84c73-f82a-4350-bcdb-9d3ec95123ac" providerId="ADAL" clId="{966DFC1B-1CA3-4EBB-BDB0-1092BA445A15}" dt="2022-11-16T09:33:19.128" v="169" actId="478"/>
          <ac:spMkLst>
            <pc:docMk/>
            <pc:sldMk cId="1669530406" sldId="257"/>
            <ac:spMk id="3" creationId="{19C9DE31-F71D-5FE0-A988-217DB31259A4}"/>
          </ac:spMkLst>
        </pc:spChg>
        <pc:spChg chg="add mod">
          <ac:chgData name="Alberto" userId="78a84c73-f82a-4350-bcdb-9d3ec95123ac" providerId="ADAL" clId="{966DFC1B-1CA3-4EBB-BDB0-1092BA445A15}" dt="2022-11-17T10:18:24.639" v="3532" actId="571"/>
          <ac:spMkLst>
            <pc:docMk/>
            <pc:sldMk cId="1669530406" sldId="257"/>
            <ac:spMk id="3" creationId="{8555117F-A607-098A-3418-C8C06A723310}"/>
          </ac:spMkLst>
        </pc:spChg>
        <pc:spChg chg="mod">
          <ac:chgData name="Alberto" userId="78a84c73-f82a-4350-bcdb-9d3ec95123ac" providerId="ADAL" clId="{966DFC1B-1CA3-4EBB-BDB0-1092BA445A15}" dt="2022-11-16T09:50:11.135" v="585" actId="20577"/>
          <ac:spMkLst>
            <pc:docMk/>
            <pc:sldMk cId="1669530406" sldId="257"/>
            <ac:spMk id="4" creationId="{20CCEE20-89E4-319E-715D-1C6E9363009C}"/>
          </ac:spMkLst>
        </pc:spChg>
        <pc:spChg chg="add mod">
          <ac:chgData name="Alberto" userId="78a84c73-f82a-4350-bcdb-9d3ec95123ac" providerId="ADAL" clId="{966DFC1B-1CA3-4EBB-BDB0-1092BA445A15}" dt="2022-11-17T10:18:24.639" v="3532" actId="571"/>
          <ac:spMkLst>
            <pc:docMk/>
            <pc:sldMk cId="1669530406" sldId="257"/>
            <ac:spMk id="6" creationId="{05E57984-ADFB-4E8D-DF94-3C2D4FE8BB1A}"/>
          </ac:spMkLst>
        </pc:spChg>
        <pc:spChg chg="add mod">
          <ac:chgData name="Alberto" userId="78a84c73-f82a-4350-bcdb-9d3ec95123ac" providerId="ADAL" clId="{966DFC1B-1CA3-4EBB-BDB0-1092BA445A15}" dt="2022-12-20T18:33:30.771" v="10386" actId="571"/>
          <ac:spMkLst>
            <pc:docMk/>
            <pc:sldMk cId="1669530406" sldId="257"/>
            <ac:spMk id="8" creationId="{7C20DBC9-6419-83B1-E37C-23D453CCAAED}"/>
          </ac:spMkLst>
        </pc:spChg>
        <pc:spChg chg="add del mod">
          <ac:chgData name="Alberto" userId="78a84c73-f82a-4350-bcdb-9d3ec95123ac" providerId="ADAL" clId="{966DFC1B-1CA3-4EBB-BDB0-1092BA445A15}" dt="2022-11-17T15:47:34.740" v="3633" actId="478"/>
          <ac:spMkLst>
            <pc:docMk/>
            <pc:sldMk cId="1669530406" sldId="257"/>
            <ac:spMk id="8" creationId="{C7993F34-9FBF-7D05-9462-6FA7B276C728}"/>
          </ac:spMkLst>
        </pc:spChg>
        <pc:spChg chg="add del mod">
          <ac:chgData name="Alberto" userId="78a84c73-f82a-4350-bcdb-9d3ec95123ac" providerId="ADAL" clId="{966DFC1B-1CA3-4EBB-BDB0-1092BA445A15}" dt="2022-11-17T15:47:37.260" v="3635" actId="478"/>
          <ac:spMkLst>
            <pc:docMk/>
            <pc:sldMk cId="1669530406" sldId="257"/>
            <ac:spMk id="9" creationId="{342A3A0D-6BE6-A184-C854-83B1BF0C3D3E}"/>
          </ac:spMkLst>
        </pc:spChg>
        <pc:spChg chg="add mod">
          <ac:chgData name="Alberto" userId="78a84c73-f82a-4350-bcdb-9d3ec95123ac" providerId="ADAL" clId="{966DFC1B-1CA3-4EBB-BDB0-1092BA445A15}" dt="2022-11-17T15:47:39.810" v="3637" actId="1076"/>
          <ac:spMkLst>
            <pc:docMk/>
            <pc:sldMk cId="1669530406" sldId="257"/>
            <ac:spMk id="10" creationId="{6C3C8585-B399-DAEC-99E9-3B52D506274E}"/>
          </ac:spMkLst>
        </pc:spChg>
        <pc:picChg chg="add mod">
          <ac:chgData name="Alberto" userId="78a84c73-f82a-4350-bcdb-9d3ec95123ac" providerId="ADAL" clId="{966DFC1B-1CA3-4EBB-BDB0-1092BA445A15}" dt="2022-11-16T09:47:12.254" v="558" actId="1076"/>
          <ac:picMkLst>
            <pc:docMk/>
            <pc:sldMk cId="1669530406" sldId="257"/>
            <ac:picMk id="7" creationId="{A05DBAD5-D855-7778-E61E-9DD1B8CB44FC}"/>
          </ac:picMkLst>
        </pc:picChg>
        <pc:picChg chg="add mod">
          <ac:chgData name="Alberto" userId="78a84c73-f82a-4350-bcdb-9d3ec95123ac" providerId="ADAL" clId="{966DFC1B-1CA3-4EBB-BDB0-1092BA445A15}" dt="2022-12-20T18:33:30.771" v="10386" actId="571"/>
          <ac:picMkLst>
            <pc:docMk/>
            <pc:sldMk cId="1669530406" sldId="257"/>
            <ac:picMk id="9" creationId="{292D18FD-242D-F356-D576-DC4F64D7C184}"/>
          </ac:picMkLst>
        </pc:picChg>
        <pc:picChg chg="add del mod">
          <ac:chgData name="Alberto" userId="78a84c73-f82a-4350-bcdb-9d3ec95123ac" providerId="ADAL" clId="{966DFC1B-1CA3-4EBB-BDB0-1092BA445A15}" dt="2022-11-22T17:39:31.260" v="10259"/>
          <ac:picMkLst>
            <pc:docMk/>
            <pc:sldMk cId="1669530406" sldId="257"/>
            <ac:picMk id="23" creationId="{80C2788A-3E0B-EB89-BC2B-01ECE08378E7}"/>
          </ac:picMkLst>
        </pc:picChg>
        <pc:picChg chg="add del mod">
          <ac:chgData name="Alberto" userId="78a84c73-f82a-4350-bcdb-9d3ec95123ac" providerId="ADAL" clId="{966DFC1B-1CA3-4EBB-BDB0-1092BA445A15}" dt="2022-11-22T17:40:17.329" v="10260"/>
          <ac:picMkLst>
            <pc:docMk/>
            <pc:sldMk cId="1669530406" sldId="257"/>
            <ac:picMk id="28" creationId="{617639F1-C346-4AB0-BA57-2CD95A5218B0}"/>
          </ac:picMkLst>
        </pc:picChg>
        <pc:picChg chg="add mod">
          <ac:chgData name="Alberto" userId="78a84c73-f82a-4350-bcdb-9d3ec95123ac" providerId="ADAL" clId="{966DFC1B-1CA3-4EBB-BDB0-1092BA445A15}" dt="2022-11-22T17:40:17.329" v="10260"/>
          <ac:picMkLst>
            <pc:docMk/>
            <pc:sldMk cId="1669530406" sldId="257"/>
            <ac:picMk id="29" creationId="{A617F41E-7FF9-8466-7629-EA793164A5F0}"/>
          </ac:picMkLst>
        </pc:picChg>
      </pc:sldChg>
      <pc:sldChg chg="addSp delSp modSp add mod modTransition modNotesTx">
        <pc:chgData name="Alberto" userId="78a84c73-f82a-4350-bcdb-9d3ec95123ac" providerId="ADAL" clId="{966DFC1B-1CA3-4EBB-BDB0-1092BA445A15}" dt="2022-11-22T17:40:17.329" v="10260"/>
        <pc:sldMkLst>
          <pc:docMk/>
          <pc:sldMk cId="1338140537" sldId="258"/>
        </pc:sldMkLst>
        <pc:spChg chg="mod">
          <ac:chgData name="Alberto" userId="78a84c73-f82a-4350-bcdb-9d3ec95123ac" providerId="ADAL" clId="{966DFC1B-1CA3-4EBB-BDB0-1092BA445A15}" dt="2022-11-16T09:44:23.986" v="443"/>
          <ac:spMkLst>
            <pc:docMk/>
            <pc:sldMk cId="1338140537" sldId="258"/>
            <ac:spMk id="2" creationId="{951235A3-6CFC-DA6B-F247-0C274332F9BA}"/>
          </ac:spMkLst>
        </pc:spChg>
        <pc:spChg chg="del">
          <ac:chgData name="Alberto" userId="78a84c73-f82a-4350-bcdb-9d3ec95123ac" providerId="ADAL" clId="{966DFC1B-1CA3-4EBB-BDB0-1092BA445A15}" dt="2022-11-16T09:50:41.480" v="588" actId="478"/>
          <ac:spMkLst>
            <pc:docMk/>
            <pc:sldMk cId="1338140537" sldId="258"/>
            <ac:spMk id="3" creationId="{7A57812D-731F-AB36-DE0F-E049E80E6496}"/>
          </ac:spMkLst>
        </pc:spChg>
        <pc:spChg chg="add mod">
          <ac:chgData name="Alberto" userId="78a84c73-f82a-4350-bcdb-9d3ec95123ac" providerId="ADAL" clId="{966DFC1B-1CA3-4EBB-BDB0-1092BA445A15}" dt="2022-11-17T09:32:20.311" v="1160" actId="1076"/>
          <ac:spMkLst>
            <pc:docMk/>
            <pc:sldMk cId="1338140537" sldId="258"/>
            <ac:spMk id="3" creationId="{B4DA3493-A5CA-02FC-0C0A-73278200846B}"/>
          </ac:spMkLst>
        </pc:spChg>
        <pc:spChg chg="add mod">
          <ac:chgData name="Alberto" userId="78a84c73-f82a-4350-bcdb-9d3ec95123ac" providerId="ADAL" clId="{966DFC1B-1CA3-4EBB-BDB0-1092BA445A15}" dt="2022-11-16T09:50:41.750" v="589"/>
          <ac:spMkLst>
            <pc:docMk/>
            <pc:sldMk cId="1338140537" sldId="258"/>
            <ac:spMk id="5" creationId="{3EB7BEE6-4A46-9410-E799-33F36B34BABA}"/>
          </ac:spMkLst>
        </pc:spChg>
        <pc:spChg chg="add mod">
          <ac:chgData name="Alberto" userId="78a84c73-f82a-4350-bcdb-9d3ec95123ac" providerId="ADAL" clId="{966DFC1B-1CA3-4EBB-BDB0-1092BA445A15}" dt="2022-11-17T09:32:26.061" v="1161" actId="1076"/>
          <ac:spMkLst>
            <pc:docMk/>
            <pc:sldMk cId="1338140537" sldId="258"/>
            <ac:spMk id="7" creationId="{4A152929-F276-05C9-D120-9200B96A87D7}"/>
          </ac:spMkLst>
        </pc:spChg>
        <pc:spChg chg="add mod">
          <ac:chgData name="Alberto" userId="78a84c73-f82a-4350-bcdb-9d3ec95123ac" providerId="ADAL" clId="{966DFC1B-1CA3-4EBB-BDB0-1092BA445A15}" dt="2022-11-17T09:34:15.690" v="1203" actId="1076"/>
          <ac:spMkLst>
            <pc:docMk/>
            <pc:sldMk cId="1338140537" sldId="258"/>
            <ac:spMk id="8" creationId="{198EB311-794E-DE65-98B2-2E956ED5EACC}"/>
          </ac:spMkLst>
        </pc:spChg>
        <pc:spChg chg="add mod">
          <ac:chgData name="Alberto" userId="78a84c73-f82a-4350-bcdb-9d3ec95123ac" providerId="ADAL" clId="{966DFC1B-1CA3-4EBB-BDB0-1092BA445A15}" dt="2022-11-17T09:46:27.804" v="2534" actId="20577"/>
          <ac:spMkLst>
            <pc:docMk/>
            <pc:sldMk cId="1338140537" sldId="258"/>
            <ac:spMk id="9" creationId="{2BB02DEB-BC6D-2484-168F-361BF4B37E1E}"/>
          </ac:spMkLst>
        </pc:spChg>
        <pc:picChg chg="add mod">
          <ac:chgData name="Alberto" userId="78a84c73-f82a-4350-bcdb-9d3ec95123ac" providerId="ADAL" clId="{966DFC1B-1CA3-4EBB-BDB0-1092BA445A15}" dt="2022-11-16T09:50:41.750" v="589"/>
          <ac:picMkLst>
            <pc:docMk/>
            <pc:sldMk cId="1338140537" sldId="258"/>
            <ac:picMk id="6" creationId="{C2BCDF9E-0433-81E5-DD80-D126CEBDD83C}"/>
          </ac:picMkLst>
        </pc:picChg>
        <pc:picChg chg="add mod">
          <ac:chgData name="Alberto" userId="78a84c73-f82a-4350-bcdb-9d3ec95123ac" providerId="ADAL" clId="{966DFC1B-1CA3-4EBB-BDB0-1092BA445A15}" dt="2022-11-22T17:40:17.329" v="10260"/>
          <ac:picMkLst>
            <pc:docMk/>
            <pc:sldMk cId="1338140537" sldId="258"/>
            <ac:picMk id="13" creationId="{E7D01844-E78D-FBE7-2C6A-C7C5839694DE}"/>
          </ac:picMkLst>
        </pc:picChg>
        <pc:cxnChg chg="add del mod">
          <ac:chgData name="Alberto" userId="78a84c73-f82a-4350-bcdb-9d3ec95123ac" providerId="ADAL" clId="{966DFC1B-1CA3-4EBB-BDB0-1092BA445A15}" dt="2022-11-17T09:34:15.690" v="1203" actId="1076"/>
          <ac:cxnSpMkLst>
            <pc:docMk/>
            <pc:sldMk cId="1338140537" sldId="258"/>
            <ac:cxnSpMk id="11" creationId="{FC9E8402-6679-4814-8957-9F7E38056D57}"/>
          </ac:cxnSpMkLst>
        </pc:cxnChg>
        <pc:cxnChg chg="add del mod">
          <ac:chgData name="Alberto" userId="78a84c73-f82a-4350-bcdb-9d3ec95123ac" providerId="ADAL" clId="{966DFC1B-1CA3-4EBB-BDB0-1092BA445A15}" dt="2022-11-17T09:34:15.690" v="1203" actId="1076"/>
          <ac:cxnSpMkLst>
            <pc:docMk/>
            <pc:sldMk cId="1338140537" sldId="258"/>
            <ac:cxnSpMk id="12" creationId="{8F0651CE-B7A0-D31E-3E99-ACEE954E2A89}"/>
          </ac:cxnSpMkLst>
        </pc:cxnChg>
        <pc:cxnChg chg="add mod">
          <ac:chgData name="Alberto" userId="78a84c73-f82a-4350-bcdb-9d3ec95123ac" providerId="ADAL" clId="{966DFC1B-1CA3-4EBB-BDB0-1092BA445A15}" dt="2022-11-17T09:34:15.690" v="1203" actId="1076"/>
          <ac:cxnSpMkLst>
            <pc:docMk/>
            <pc:sldMk cId="1338140537" sldId="258"/>
            <ac:cxnSpMk id="15" creationId="{B2645796-5706-12F4-AFF5-7E9CD0D3E25D}"/>
          </ac:cxnSpMkLst>
        </pc:cxnChg>
      </pc:sldChg>
      <pc:sldChg chg="new del">
        <pc:chgData name="Alberto" userId="78a84c73-f82a-4350-bcdb-9d3ec95123ac" providerId="ADAL" clId="{966DFC1B-1CA3-4EBB-BDB0-1092BA445A15}" dt="2022-11-16T09:33:40.509" v="174" actId="680"/>
        <pc:sldMkLst>
          <pc:docMk/>
          <pc:sldMk cId="2434898421" sldId="258"/>
        </pc:sldMkLst>
      </pc:sldChg>
      <pc:sldChg chg="addSp delSp modSp add mod modTransition modNotesTx">
        <pc:chgData name="Alberto" userId="78a84c73-f82a-4350-bcdb-9d3ec95123ac" providerId="ADAL" clId="{966DFC1B-1CA3-4EBB-BDB0-1092BA445A15}" dt="2022-11-22T17:51:39.532" v="10316"/>
        <pc:sldMkLst>
          <pc:docMk/>
          <pc:sldMk cId="404732480" sldId="259"/>
        </pc:sldMkLst>
        <pc:spChg chg="mod">
          <ac:chgData name="Alberto" userId="78a84c73-f82a-4350-bcdb-9d3ec95123ac" providerId="ADAL" clId="{966DFC1B-1CA3-4EBB-BDB0-1092BA445A15}" dt="2022-11-16T09:44:36.308" v="448" actId="27636"/>
          <ac:spMkLst>
            <pc:docMk/>
            <pc:sldMk cId="404732480" sldId="259"/>
            <ac:spMk id="2" creationId="{951235A3-6CFC-DA6B-F247-0C274332F9BA}"/>
          </ac:spMkLst>
        </pc:spChg>
        <pc:spChg chg="del">
          <ac:chgData name="Alberto" userId="78a84c73-f82a-4350-bcdb-9d3ec95123ac" providerId="ADAL" clId="{966DFC1B-1CA3-4EBB-BDB0-1092BA445A15}" dt="2022-11-16T09:50:49.320" v="592" actId="478"/>
          <ac:spMkLst>
            <pc:docMk/>
            <pc:sldMk cId="404732480" sldId="259"/>
            <ac:spMk id="3" creationId="{60270D03-240A-0D71-55EF-ACD370580502}"/>
          </ac:spMkLst>
        </pc:spChg>
        <pc:spChg chg="add del mod">
          <ac:chgData name="Alberto" userId="78a84c73-f82a-4350-bcdb-9d3ec95123ac" providerId="ADAL" clId="{966DFC1B-1CA3-4EBB-BDB0-1092BA445A15}" dt="2022-11-17T10:18:48.324" v="3538" actId="478"/>
          <ac:spMkLst>
            <pc:docMk/>
            <pc:sldMk cId="404732480" sldId="259"/>
            <ac:spMk id="3" creationId="{DC0FA7AF-26E5-D2EB-DF57-A727A4C2AB40}"/>
          </ac:spMkLst>
        </pc:spChg>
        <pc:spChg chg="add mod">
          <ac:chgData name="Alberto" userId="78a84c73-f82a-4350-bcdb-9d3ec95123ac" providerId="ADAL" clId="{966DFC1B-1CA3-4EBB-BDB0-1092BA445A15}" dt="2022-11-16T09:50:49.580" v="593"/>
          <ac:spMkLst>
            <pc:docMk/>
            <pc:sldMk cId="404732480" sldId="259"/>
            <ac:spMk id="5" creationId="{3A2C1A81-F248-2A36-2538-330FFBE4D6DB}"/>
          </ac:spMkLst>
        </pc:spChg>
        <pc:spChg chg="add mod">
          <ac:chgData name="Alberto" userId="78a84c73-f82a-4350-bcdb-9d3ec95123ac" providerId="ADAL" clId="{966DFC1B-1CA3-4EBB-BDB0-1092BA445A15}" dt="2022-11-17T15:48:48.932" v="3645" actId="1076"/>
          <ac:spMkLst>
            <pc:docMk/>
            <pc:sldMk cId="404732480" sldId="259"/>
            <ac:spMk id="7" creationId="{C0C2C24D-A4D1-9E65-F9AA-EFE9F439B78E}"/>
          </ac:spMkLst>
        </pc:spChg>
        <pc:spChg chg="add mod">
          <ac:chgData name="Alberto" userId="78a84c73-f82a-4350-bcdb-9d3ec95123ac" providerId="ADAL" clId="{966DFC1B-1CA3-4EBB-BDB0-1092BA445A15}" dt="2022-11-17T15:48:48.932" v="3645" actId="1076"/>
          <ac:spMkLst>
            <pc:docMk/>
            <pc:sldMk cId="404732480" sldId="259"/>
            <ac:spMk id="8" creationId="{BA62BCE1-A743-3F52-BD30-AB4BB2AB3049}"/>
          </ac:spMkLst>
        </pc:spChg>
        <pc:spChg chg="add mod">
          <ac:chgData name="Alberto" userId="78a84c73-f82a-4350-bcdb-9d3ec95123ac" providerId="ADAL" clId="{966DFC1B-1CA3-4EBB-BDB0-1092BA445A15}" dt="2022-11-17T15:48:48.932" v="3645" actId="1076"/>
          <ac:spMkLst>
            <pc:docMk/>
            <pc:sldMk cId="404732480" sldId="259"/>
            <ac:spMk id="9" creationId="{17F41B98-775C-8496-749B-537AC0F6FD9D}"/>
          </ac:spMkLst>
        </pc:spChg>
        <pc:spChg chg="add mod">
          <ac:chgData name="Alberto" userId="78a84c73-f82a-4350-bcdb-9d3ec95123ac" providerId="ADAL" clId="{966DFC1B-1CA3-4EBB-BDB0-1092BA445A15}" dt="2022-11-17T15:48:48.932" v="3645" actId="1076"/>
          <ac:spMkLst>
            <pc:docMk/>
            <pc:sldMk cId="404732480" sldId="259"/>
            <ac:spMk id="10" creationId="{A88C1231-C181-C1E3-ABFB-3E082AD57D4B}"/>
          </ac:spMkLst>
        </pc:spChg>
        <pc:picChg chg="add mod">
          <ac:chgData name="Alberto" userId="78a84c73-f82a-4350-bcdb-9d3ec95123ac" providerId="ADAL" clId="{966DFC1B-1CA3-4EBB-BDB0-1092BA445A15}" dt="2022-11-16T09:50:49.580" v="593"/>
          <ac:picMkLst>
            <pc:docMk/>
            <pc:sldMk cId="404732480" sldId="259"/>
            <ac:picMk id="6" creationId="{5FCF4214-3239-039A-9BA8-F518762666D7}"/>
          </ac:picMkLst>
        </pc:picChg>
        <pc:picChg chg="add mod">
          <ac:chgData name="Alberto" userId="78a84c73-f82a-4350-bcdb-9d3ec95123ac" providerId="ADAL" clId="{966DFC1B-1CA3-4EBB-BDB0-1092BA445A15}" dt="2022-11-22T17:51:39.532" v="10316"/>
          <ac:picMkLst>
            <pc:docMk/>
            <pc:sldMk cId="404732480" sldId="259"/>
            <ac:picMk id="15" creationId="{5B9B08E5-5521-A0FC-AE5A-C43389E608C3}"/>
          </ac:picMkLst>
        </pc:picChg>
      </pc:sldChg>
      <pc:sldChg chg="addSp delSp modSp add mod modTransition modAnim modNotesTx">
        <pc:chgData name="Alberto" userId="78a84c73-f82a-4350-bcdb-9d3ec95123ac" providerId="ADAL" clId="{966DFC1B-1CA3-4EBB-BDB0-1092BA445A15}" dt="2022-11-22T17:57:36.344" v="10342"/>
        <pc:sldMkLst>
          <pc:docMk/>
          <pc:sldMk cId="298396335" sldId="260"/>
        </pc:sldMkLst>
        <pc:spChg chg="mod">
          <ac:chgData name="Alberto" userId="78a84c73-f82a-4350-bcdb-9d3ec95123ac" providerId="ADAL" clId="{966DFC1B-1CA3-4EBB-BDB0-1092BA445A15}" dt="2022-11-16T09:44:41.360" v="451" actId="27636"/>
          <ac:spMkLst>
            <pc:docMk/>
            <pc:sldMk cId="298396335" sldId="260"/>
            <ac:spMk id="2" creationId="{951235A3-6CFC-DA6B-F247-0C274332F9BA}"/>
          </ac:spMkLst>
        </pc:spChg>
        <pc:spChg chg="del">
          <ac:chgData name="Alberto" userId="78a84c73-f82a-4350-bcdb-9d3ec95123ac" providerId="ADAL" clId="{966DFC1B-1CA3-4EBB-BDB0-1092BA445A15}" dt="2022-11-16T09:50:53.050" v="594" actId="478"/>
          <ac:spMkLst>
            <pc:docMk/>
            <pc:sldMk cId="298396335" sldId="260"/>
            <ac:spMk id="3" creationId="{F8C7F8E6-C48B-BF17-42F1-49C42AD1B320}"/>
          </ac:spMkLst>
        </pc:spChg>
        <pc:spChg chg="add mod">
          <ac:chgData name="Alberto" userId="78a84c73-f82a-4350-bcdb-9d3ec95123ac" providerId="ADAL" clId="{966DFC1B-1CA3-4EBB-BDB0-1092BA445A15}" dt="2022-11-16T09:50:53.300" v="595"/>
          <ac:spMkLst>
            <pc:docMk/>
            <pc:sldMk cId="298396335" sldId="260"/>
            <ac:spMk id="5" creationId="{22D901AE-0BB9-E656-9EE6-F5FDCE616682}"/>
          </ac:spMkLst>
        </pc:spChg>
        <pc:spChg chg="add mod">
          <ac:chgData name="Alberto" userId="78a84c73-f82a-4350-bcdb-9d3ec95123ac" providerId="ADAL" clId="{966DFC1B-1CA3-4EBB-BDB0-1092BA445A15}" dt="2022-11-18T17:15:16.748" v="9170" actId="20577"/>
          <ac:spMkLst>
            <pc:docMk/>
            <pc:sldMk cId="298396335" sldId="260"/>
            <ac:spMk id="7" creationId="{8018F570-307C-D302-FD9E-BCFE4D528750}"/>
          </ac:spMkLst>
        </pc:spChg>
        <pc:spChg chg="add mod">
          <ac:chgData name="Alberto" userId="78a84c73-f82a-4350-bcdb-9d3ec95123ac" providerId="ADAL" clId="{966DFC1B-1CA3-4EBB-BDB0-1092BA445A15}" dt="2022-11-17T17:38:53.136" v="6468" actId="1076"/>
          <ac:spMkLst>
            <pc:docMk/>
            <pc:sldMk cId="298396335" sldId="260"/>
            <ac:spMk id="9" creationId="{8233657A-4054-7CF9-098F-F08FDB280F2A}"/>
          </ac:spMkLst>
        </pc:spChg>
        <pc:spChg chg="add mod">
          <ac:chgData name="Alberto" userId="78a84c73-f82a-4350-bcdb-9d3ec95123ac" providerId="ADAL" clId="{966DFC1B-1CA3-4EBB-BDB0-1092BA445A15}" dt="2022-11-17T17:38:53.136" v="6468" actId="1076"/>
          <ac:spMkLst>
            <pc:docMk/>
            <pc:sldMk cId="298396335" sldId="260"/>
            <ac:spMk id="10" creationId="{7B92E6AC-6AE9-3397-6DBC-2992D5C1367B}"/>
          </ac:spMkLst>
        </pc:spChg>
        <pc:spChg chg="add mod">
          <ac:chgData name="Alberto" userId="78a84c73-f82a-4350-bcdb-9d3ec95123ac" providerId="ADAL" clId="{966DFC1B-1CA3-4EBB-BDB0-1092BA445A15}" dt="2022-11-17T17:38:53.136" v="6468" actId="1076"/>
          <ac:spMkLst>
            <pc:docMk/>
            <pc:sldMk cId="298396335" sldId="260"/>
            <ac:spMk id="11" creationId="{6835F126-23AD-4B2F-34C3-101050364FD3}"/>
          </ac:spMkLst>
        </pc:spChg>
        <pc:spChg chg="add mod">
          <ac:chgData name="Alberto" userId="78a84c73-f82a-4350-bcdb-9d3ec95123ac" providerId="ADAL" clId="{966DFC1B-1CA3-4EBB-BDB0-1092BA445A15}" dt="2022-11-17T17:38:53.136" v="6468" actId="1076"/>
          <ac:spMkLst>
            <pc:docMk/>
            <pc:sldMk cId="298396335" sldId="260"/>
            <ac:spMk id="12" creationId="{758E90C4-F65C-A8A9-0F94-B2D6E92E9143}"/>
          </ac:spMkLst>
        </pc:spChg>
        <pc:spChg chg="add mod">
          <ac:chgData name="Alberto" userId="78a84c73-f82a-4350-bcdb-9d3ec95123ac" providerId="ADAL" clId="{966DFC1B-1CA3-4EBB-BDB0-1092BA445A15}" dt="2022-11-17T17:38:53.136" v="6468" actId="1076"/>
          <ac:spMkLst>
            <pc:docMk/>
            <pc:sldMk cId="298396335" sldId="260"/>
            <ac:spMk id="13" creationId="{7910800A-840F-E39B-B8F2-8B6B0755EBDA}"/>
          </ac:spMkLst>
        </pc:spChg>
        <pc:spChg chg="add mod">
          <ac:chgData name="Alberto" userId="78a84c73-f82a-4350-bcdb-9d3ec95123ac" providerId="ADAL" clId="{966DFC1B-1CA3-4EBB-BDB0-1092BA445A15}" dt="2022-11-17T17:38:53.136" v="6468" actId="1076"/>
          <ac:spMkLst>
            <pc:docMk/>
            <pc:sldMk cId="298396335" sldId="260"/>
            <ac:spMk id="14" creationId="{F4FDD51F-AB9B-052B-1A6C-F7362DDC7D8F}"/>
          </ac:spMkLst>
        </pc:spChg>
        <pc:spChg chg="add mod">
          <ac:chgData name="Alberto" userId="78a84c73-f82a-4350-bcdb-9d3ec95123ac" providerId="ADAL" clId="{966DFC1B-1CA3-4EBB-BDB0-1092BA445A15}" dt="2022-11-17T17:38:53.136" v="6468" actId="1076"/>
          <ac:spMkLst>
            <pc:docMk/>
            <pc:sldMk cId="298396335" sldId="260"/>
            <ac:spMk id="15" creationId="{46092883-5856-8CC8-88BA-270A4FDD945C}"/>
          </ac:spMkLst>
        </pc:spChg>
        <pc:spChg chg="add mod">
          <ac:chgData name="Alberto" userId="78a84c73-f82a-4350-bcdb-9d3ec95123ac" providerId="ADAL" clId="{966DFC1B-1CA3-4EBB-BDB0-1092BA445A15}" dt="2022-11-17T17:38:53.136" v="6468" actId="1076"/>
          <ac:spMkLst>
            <pc:docMk/>
            <pc:sldMk cId="298396335" sldId="260"/>
            <ac:spMk id="16" creationId="{2C1F0A7D-B83B-C395-CE91-794FB600DCBA}"/>
          </ac:spMkLst>
        </pc:spChg>
        <pc:spChg chg="add mod">
          <ac:chgData name="Alberto" userId="78a84c73-f82a-4350-bcdb-9d3ec95123ac" providerId="ADAL" clId="{966DFC1B-1CA3-4EBB-BDB0-1092BA445A15}" dt="2022-11-17T17:38:53.136" v="6468" actId="1076"/>
          <ac:spMkLst>
            <pc:docMk/>
            <pc:sldMk cId="298396335" sldId="260"/>
            <ac:spMk id="17" creationId="{B0692FE8-B63C-C767-2EF2-407B0A9F4A70}"/>
          </ac:spMkLst>
        </pc:spChg>
        <pc:spChg chg="add mod">
          <ac:chgData name="Alberto" userId="78a84c73-f82a-4350-bcdb-9d3ec95123ac" providerId="ADAL" clId="{966DFC1B-1CA3-4EBB-BDB0-1092BA445A15}" dt="2022-11-17T17:40:05.807" v="6476" actId="115"/>
          <ac:spMkLst>
            <pc:docMk/>
            <pc:sldMk cId="298396335" sldId="260"/>
            <ac:spMk id="19" creationId="{955FAA1B-6663-8DA5-57FA-71A23552FF43}"/>
          </ac:spMkLst>
        </pc:spChg>
        <pc:spChg chg="add mod">
          <ac:chgData name="Alberto" userId="78a84c73-f82a-4350-bcdb-9d3ec95123ac" providerId="ADAL" clId="{966DFC1B-1CA3-4EBB-BDB0-1092BA445A15}" dt="2022-11-17T17:42:39.119" v="6518" actId="1076"/>
          <ac:spMkLst>
            <pc:docMk/>
            <pc:sldMk cId="298396335" sldId="260"/>
            <ac:spMk id="20" creationId="{A8F3E94D-6218-825A-309B-5673BD4570C2}"/>
          </ac:spMkLst>
        </pc:spChg>
        <pc:spChg chg="add del mod">
          <ac:chgData name="Alberto" userId="78a84c73-f82a-4350-bcdb-9d3ec95123ac" providerId="ADAL" clId="{966DFC1B-1CA3-4EBB-BDB0-1092BA445A15}" dt="2022-11-17T17:41:48.525" v="6507" actId="478"/>
          <ac:spMkLst>
            <pc:docMk/>
            <pc:sldMk cId="298396335" sldId="260"/>
            <ac:spMk id="21" creationId="{88D9E457-4EC0-B279-3355-8C064A387C93}"/>
          </ac:spMkLst>
        </pc:spChg>
        <pc:spChg chg="add mod">
          <ac:chgData name="Alberto" userId="78a84c73-f82a-4350-bcdb-9d3ec95123ac" providerId="ADAL" clId="{966DFC1B-1CA3-4EBB-BDB0-1092BA445A15}" dt="2022-11-17T17:42:35.778" v="6517" actId="14100"/>
          <ac:spMkLst>
            <pc:docMk/>
            <pc:sldMk cId="298396335" sldId="260"/>
            <ac:spMk id="22" creationId="{9040DF45-5123-C4B5-F6EE-61204FB170FD}"/>
          </ac:spMkLst>
        </pc:spChg>
        <pc:spChg chg="add mod">
          <ac:chgData name="Alberto" userId="78a84c73-f82a-4350-bcdb-9d3ec95123ac" providerId="ADAL" clId="{966DFC1B-1CA3-4EBB-BDB0-1092BA445A15}" dt="2022-11-17T17:42:52.995" v="6520" actId="1076"/>
          <ac:spMkLst>
            <pc:docMk/>
            <pc:sldMk cId="298396335" sldId="260"/>
            <ac:spMk id="23" creationId="{369722B8-C3AF-A46D-C443-BFF43AE3F042}"/>
          </ac:spMkLst>
        </pc:spChg>
        <pc:spChg chg="add mod">
          <ac:chgData name="Alberto" userId="78a84c73-f82a-4350-bcdb-9d3ec95123ac" providerId="ADAL" clId="{966DFC1B-1CA3-4EBB-BDB0-1092BA445A15}" dt="2022-11-17T17:43:05.577" v="6528" actId="207"/>
          <ac:spMkLst>
            <pc:docMk/>
            <pc:sldMk cId="298396335" sldId="260"/>
            <ac:spMk id="24" creationId="{98A2F16F-9E09-FA26-58AA-08637BE19291}"/>
          </ac:spMkLst>
        </pc:spChg>
        <pc:spChg chg="add del mod">
          <ac:chgData name="Alberto" userId="78a84c73-f82a-4350-bcdb-9d3ec95123ac" providerId="ADAL" clId="{966DFC1B-1CA3-4EBB-BDB0-1092BA445A15}" dt="2022-11-17T17:43:13.575" v="6530"/>
          <ac:spMkLst>
            <pc:docMk/>
            <pc:sldMk cId="298396335" sldId="260"/>
            <ac:spMk id="25" creationId="{F457A9CD-C6D0-ACCF-75CA-F42EC82DE72E}"/>
          </ac:spMkLst>
        </pc:spChg>
        <pc:spChg chg="add mod">
          <ac:chgData name="Alberto" userId="78a84c73-f82a-4350-bcdb-9d3ec95123ac" providerId="ADAL" clId="{966DFC1B-1CA3-4EBB-BDB0-1092BA445A15}" dt="2022-11-17T17:43:31.687" v="6554" actId="1076"/>
          <ac:spMkLst>
            <pc:docMk/>
            <pc:sldMk cId="298396335" sldId="260"/>
            <ac:spMk id="26" creationId="{398B42E4-A19D-EBB5-2131-42CE9A12AAF9}"/>
          </ac:spMkLst>
        </pc:spChg>
        <pc:spChg chg="add del mod">
          <ac:chgData name="Alberto" userId="78a84c73-f82a-4350-bcdb-9d3ec95123ac" providerId="ADAL" clId="{966DFC1B-1CA3-4EBB-BDB0-1092BA445A15}" dt="2022-11-17T17:44:24.229" v="6556"/>
          <ac:spMkLst>
            <pc:docMk/>
            <pc:sldMk cId="298396335" sldId="260"/>
            <ac:spMk id="27" creationId="{88BF9326-519F-2F36-BCFE-4054F6E33FF6}"/>
          </ac:spMkLst>
        </pc:spChg>
        <pc:grpChg chg="add del mod">
          <ac:chgData name="Alberto" userId="78a84c73-f82a-4350-bcdb-9d3ec95123ac" providerId="ADAL" clId="{966DFC1B-1CA3-4EBB-BDB0-1092BA445A15}" dt="2022-11-21T09:37:48.928" v="9453" actId="478"/>
          <ac:grpSpMkLst>
            <pc:docMk/>
            <pc:sldMk cId="298396335" sldId="260"/>
            <ac:grpSpMk id="18" creationId="{CFC0857B-6832-FA32-8EB8-2C8DC55AB412}"/>
          </ac:grpSpMkLst>
        </pc:grpChg>
        <pc:picChg chg="add mod">
          <ac:chgData name="Alberto" userId="78a84c73-f82a-4350-bcdb-9d3ec95123ac" providerId="ADAL" clId="{966DFC1B-1CA3-4EBB-BDB0-1092BA445A15}" dt="2022-11-16T09:50:53.300" v="595"/>
          <ac:picMkLst>
            <pc:docMk/>
            <pc:sldMk cId="298396335" sldId="260"/>
            <ac:picMk id="6" creationId="{DF76D97D-4833-203A-DEE9-263E86069420}"/>
          </ac:picMkLst>
        </pc:picChg>
        <pc:picChg chg="add mod">
          <ac:chgData name="Alberto" userId="78a84c73-f82a-4350-bcdb-9d3ec95123ac" providerId="ADAL" clId="{966DFC1B-1CA3-4EBB-BDB0-1092BA445A15}" dt="2022-11-17T17:38:53.136" v="6468" actId="1076"/>
          <ac:picMkLst>
            <pc:docMk/>
            <pc:sldMk cId="298396335" sldId="260"/>
            <ac:picMk id="8" creationId="{6F2C3D7C-B73D-3CD8-7D20-3C08DEE506B2}"/>
          </ac:picMkLst>
        </pc:picChg>
        <pc:picChg chg="add del mod">
          <ac:chgData name="Alberto" userId="78a84c73-f82a-4350-bcdb-9d3ec95123ac" providerId="ADAL" clId="{966DFC1B-1CA3-4EBB-BDB0-1092BA445A15}" dt="2022-11-22T17:56:47.498" v="10338"/>
          <ac:picMkLst>
            <pc:docMk/>
            <pc:sldMk cId="298396335" sldId="260"/>
            <ac:picMk id="12" creationId="{F30B7ED5-759A-431C-08E6-1C5AE2D7FBC5}"/>
          </ac:picMkLst>
        </pc:picChg>
        <pc:picChg chg="add del mod">
          <ac:chgData name="Alberto" userId="78a84c73-f82a-4350-bcdb-9d3ec95123ac" providerId="ADAL" clId="{966DFC1B-1CA3-4EBB-BDB0-1092BA445A15}" dt="2022-11-22T17:56:54.178" v="10339"/>
          <ac:picMkLst>
            <pc:docMk/>
            <pc:sldMk cId="298396335" sldId="260"/>
            <ac:picMk id="14" creationId="{EF04073E-913D-E091-020D-F4AFD40AAC22}"/>
          </ac:picMkLst>
        </pc:picChg>
        <pc:picChg chg="add del mod">
          <ac:chgData name="Alberto" userId="78a84c73-f82a-4350-bcdb-9d3ec95123ac" providerId="ADAL" clId="{966DFC1B-1CA3-4EBB-BDB0-1092BA445A15}" dt="2022-11-22T17:56:55.664" v="10341"/>
          <ac:picMkLst>
            <pc:docMk/>
            <pc:sldMk cId="298396335" sldId="260"/>
            <ac:picMk id="15" creationId="{484DA739-445B-FF08-7E9A-B2F2055C99A5}"/>
          </ac:picMkLst>
        </pc:picChg>
        <pc:picChg chg="add del mod ord">
          <ac:chgData name="Alberto" userId="78a84c73-f82a-4350-bcdb-9d3ec95123ac" providerId="ADAL" clId="{966DFC1B-1CA3-4EBB-BDB0-1092BA445A15}" dt="2022-11-22T17:57:36.344" v="10342"/>
          <ac:picMkLst>
            <pc:docMk/>
            <pc:sldMk cId="298396335" sldId="260"/>
            <ac:picMk id="18" creationId="{6E719DBA-F102-05FF-4CCD-432BBEEA13A8}"/>
          </ac:picMkLst>
        </pc:picChg>
        <pc:picChg chg="add mod">
          <ac:chgData name="Alberto" userId="78a84c73-f82a-4350-bcdb-9d3ec95123ac" providerId="ADAL" clId="{966DFC1B-1CA3-4EBB-BDB0-1092BA445A15}" dt="2022-11-22T17:57:36.344" v="10342"/>
          <ac:picMkLst>
            <pc:docMk/>
            <pc:sldMk cId="298396335" sldId="260"/>
            <ac:picMk id="21" creationId="{8EA1D92A-8959-9587-38C7-B8D18DA08FB6}"/>
          </ac:picMkLst>
        </pc:picChg>
        <pc:picChg chg="add mod">
          <ac:chgData name="Alberto" userId="78a84c73-f82a-4350-bcdb-9d3ec95123ac" providerId="ADAL" clId="{966DFC1B-1CA3-4EBB-BDB0-1092BA445A15}" dt="2022-11-21T09:37:53.109" v="9456" actId="1076"/>
          <ac:picMkLst>
            <pc:docMk/>
            <pc:sldMk cId="298396335" sldId="260"/>
            <ac:picMk id="2050" creationId="{CAE7F05C-619B-C855-0FAE-DC239BDBA909}"/>
          </ac:picMkLst>
        </pc:picChg>
      </pc:sldChg>
      <pc:sldChg chg="addSp delSp modSp add mod ord modTransition modAnim modNotesTx">
        <pc:chgData name="Alberto" userId="78a84c73-f82a-4350-bcdb-9d3ec95123ac" providerId="ADAL" clId="{966DFC1B-1CA3-4EBB-BDB0-1092BA445A15}" dt="2022-11-22T17:40:17.329" v="10260"/>
        <pc:sldMkLst>
          <pc:docMk/>
          <pc:sldMk cId="1988549627" sldId="261"/>
        </pc:sldMkLst>
        <pc:spChg chg="mod">
          <ac:chgData name="Alberto" userId="78a84c73-f82a-4350-bcdb-9d3ec95123ac" providerId="ADAL" clId="{966DFC1B-1CA3-4EBB-BDB0-1092BA445A15}" dt="2022-11-16T09:44:20.485" v="441"/>
          <ac:spMkLst>
            <pc:docMk/>
            <pc:sldMk cId="1988549627" sldId="261"/>
            <ac:spMk id="2" creationId="{951235A3-6CFC-DA6B-F247-0C274332F9BA}"/>
          </ac:spMkLst>
        </pc:spChg>
        <pc:spChg chg="add del mod">
          <ac:chgData name="Alberto" userId="78a84c73-f82a-4350-bcdb-9d3ec95123ac" providerId="ADAL" clId="{966DFC1B-1CA3-4EBB-BDB0-1092BA445A15}" dt="2022-11-17T09:30:08.718" v="1061" actId="478"/>
          <ac:spMkLst>
            <pc:docMk/>
            <pc:sldMk cId="1988549627" sldId="261"/>
            <ac:spMk id="3" creationId="{747BDE2F-D7DC-6BF5-113E-3214862D556F}"/>
          </ac:spMkLst>
        </pc:spChg>
        <pc:spChg chg="del mod">
          <ac:chgData name="Alberto" userId="78a84c73-f82a-4350-bcdb-9d3ec95123ac" providerId="ADAL" clId="{966DFC1B-1CA3-4EBB-BDB0-1092BA445A15}" dt="2022-11-16T09:50:36.910" v="586" actId="478"/>
          <ac:spMkLst>
            <pc:docMk/>
            <pc:sldMk cId="1988549627" sldId="261"/>
            <ac:spMk id="3" creationId="{7F00FCA8-37CD-96AC-855D-18C920B44873}"/>
          </ac:spMkLst>
        </pc:spChg>
        <pc:spChg chg="add mod">
          <ac:chgData name="Alberto" userId="78a84c73-f82a-4350-bcdb-9d3ec95123ac" providerId="ADAL" clId="{966DFC1B-1CA3-4EBB-BDB0-1092BA445A15}" dt="2022-11-16T09:50:37.270" v="587"/>
          <ac:spMkLst>
            <pc:docMk/>
            <pc:sldMk cId="1988549627" sldId="261"/>
            <ac:spMk id="5" creationId="{2D8817A0-0706-1E19-3B22-8CB23E22A81D}"/>
          </ac:spMkLst>
        </pc:spChg>
        <pc:picChg chg="add mod">
          <ac:chgData name="Alberto" userId="78a84c73-f82a-4350-bcdb-9d3ec95123ac" providerId="ADAL" clId="{966DFC1B-1CA3-4EBB-BDB0-1092BA445A15}" dt="2022-11-16T09:50:37.270" v="587"/>
          <ac:picMkLst>
            <pc:docMk/>
            <pc:sldMk cId="1988549627" sldId="261"/>
            <ac:picMk id="6" creationId="{A1DE84F8-4BC3-A543-DF25-BE5D3CAFA279}"/>
          </ac:picMkLst>
        </pc:picChg>
        <pc:picChg chg="add del mod">
          <ac:chgData name="Alberto" userId="78a84c73-f82a-4350-bcdb-9d3ec95123ac" providerId="ADAL" clId="{966DFC1B-1CA3-4EBB-BDB0-1092BA445A15}" dt="2022-11-22T17:39:31.260" v="10259"/>
          <ac:picMkLst>
            <pc:docMk/>
            <pc:sldMk cId="1988549627" sldId="261"/>
            <ac:picMk id="7" creationId="{65D5871F-A468-6C1C-B9BE-0CB8CF23F674}"/>
          </ac:picMkLst>
        </pc:picChg>
        <pc:picChg chg="add del mod">
          <ac:chgData name="Alberto" userId="78a84c73-f82a-4350-bcdb-9d3ec95123ac" providerId="ADAL" clId="{966DFC1B-1CA3-4EBB-BDB0-1092BA445A15}" dt="2022-11-22T17:40:17.329" v="10260"/>
          <ac:picMkLst>
            <pc:docMk/>
            <pc:sldMk cId="1988549627" sldId="261"/>
            <ac:picMk id="12" creationId="{292E3D3C-630B-B4E6-FB0E-5449CDEAFE3B}"/>
          </ac:picMkLst>
        </pc:picChg>
        <pc:picChg chg="add mod">
          <ac:chgData name="Alberto" userId="78a84c73-f82a-4350-bcdb-9d3ec95123ac" providerId="ADAL" clId="{966DFC1B-1CA3-4EBB-BDB0-1092BA445A15}" dt="2022-11-22T17:40:17.329" v="10260"/>
          <ac:picMkLst>
            <pc:docMk/>
            <pc:sldMk cId="1988549627" sldId="261"/>
            <ac:picMk id="13" creationId="{0F18A99F-7596-7E97-0197-791D4B87F512}"/>
          </ac:picMkLst>
        </pc:picChg>
        <pc:picChg chg="add mod">
          <ac:chgData name="Alberto" userId="78a84c73-f82a-4350-bcdb-9d3ec95123ac" providerId="ADAL" clId="{966DFC1B-1CA3-4EBB-BDB0-1092BA445A15}" dt="2022-11-17T09:28:55.242" v="1052" actId="1076"/>
          <ac:picMkLst>
            <pc:docMk/>
            <pc:sldMk cId="1988549627" sldId="261"/>
            <ac:picMk id="1026" creationId="{8F8620D3-21BE-C687-8344-B6792A372536}"/>
          </ac:picMkLst>
        </pc:picChg>
        <pc:picChg chg="add mod">
          <ac:chgData name="Alberto" userId="78a84c73-f82a-4350-bcdb-9d3ec95123ac" providerId="ADAL" clId="{966DFC1B-1CA3-4EBB-BDB0-1092BA445A15}" dt="2022-11-17T09:28:51.639" v="1051" actId="1076"/>
          <ac:picMkLst>
            <pc:docMk/>
            <pc:sldMk cId="1988549627" sldId="261"/>
            <ac:picMk id="1028" creationId="{B6E9D82F-1501-0C74-6A83-195B58F2394D}"/>
          </ac:picMkLst>
        </pc:picChg>
        <pc:picChg chg="add mod">
          <ac:chgData name="Alberto" userId="78a84c73-f82a-4350-bcdb-9d3ec95123ac" providerId="ADAL" clId="{966DFC1B-1CA3-4EBB-BDB0-1092BA445A15}" dt="2022-11-17T09:30:17.655" v="1066" actId="14100"/>
          <ac:picMkLst>
            <pc:docMk/>
            <pc:sldMk cId="1988549627" sldId="261"/>
            <ac:picMk id="1030" creationId="{DEDE8726-E434-9D70-688A-D473E0AAA976}"/>
          </ac:picMkLst>
        </pc:picChg>
      </pc:sldChg>
      <pc:sldChg chg="new del">
        <pc:chgData name="Alberto" userId="78a84c73-f82a-4350-bcdb-9d3ec95123ac" providerId="ADAL" clId="{966DFC1B-1CA3-4EBB-BDB0-1092BA445A15}" dt="2022-11-16T09:36:59.307" v="298" actId="47"/>
        <pc:sldMkLst>
          <pc:docMk/>
          <pc:sldMk cId="3569692628" sldId="261"/>
        </pc:sldMkLst>
      </pc:sldChg>
      <pc:sldChg chg="addSp delSp modSp add mod modTransition modNotesTx">
        <pc:chgData name="Alberto" userId="78a84c73-f82a-4350-bcdb-9d3ec95123ac" providerId="ADAL" clId="{966DFC1B-1CA3-4EBB-BDB0-1092BA445A15}" dt="2022-11-22T17:47:30.849" v="10302"/>
        <pc:sldMkLst>
          <pc:docMk/>
          <pc:sldMk cId="2725333896" sldId="262"/>
        </pc:sldMkLst>
        <pc:spChg chg="mod">
          <ac:chgData name="Alberto" userId="78a84c73-f82a-4350-bcdb-9d3ec95123ac" providerId="ADAL" clId="{966DFC1B-1CA3-4EBB-BDB0-1092BA445A15}" dt="2022-11-16T09:44:28.875" v="445"/>
          <ac:spMkLst>
            <pc:docMk/>
            <pc:sldMk cId="2725333896" sldId="262"/>
            <ac:spMk id="2" creationId="{951235A3-6CFC-DA6B-F247-0C274332F9BA}"/>
          </ac:spMkLst>
        </pc:spChg>
        <pc:spChg chg="del">
          <ac:chgData name="Alberto" userId="78a84c73-f82a-4350-bcdb-9d3ec95123ac" providerId="ADAL" clId="{966DFC1B-1CA3-4EBB-BDB0-1092BA445A15}" dt="2022-11-16T09:50:45.180" v="590" actId="478"/>
          <ac:spMkLst>
            <pc:docMk/>
            <pc:sldMk cId="2725333896" sldId="262"/>
            <ac:spMk id="3" creationId="{5C3CA295-C34F-E677-B685-802B09E9C11B}"/>
          </ac:spMkLst>
        </pc:spChg>
        <pc:spChg chg="add mod">
          <ac:chgData name="Alberto" userId="78a84c73-f82a-4350-bcdb-9d3ec95123ac" providerId="ADAL" clId="{966DFC1B-1CA3-4EBB-BDB0-1092BA445A15}" dt="2022-11-16T09:50:45.470" v="591"/>
          <ac:spMkLst>
            <pc:docMk/>
            <pc:sldMk cId="2725333896" sldId="262"/>
            <ac:spMk id="5" creationId="{4B1E588B-60F2-6EDC-671D-6E6661CF0255}"/>
          </ac:spMkLst>
        </pc:spChg>
        <pc:spChg chg="add mod">
          <ac:chgData name="Alberto" userId="78a84c73-f82a-4350-bcdb-9d3ec95123ac" providerId="ADAL" clId="{966DFC1B-1CA3-4EBB-BDB0-1092BA445A15}" dt="2022-11-16T10:06:28.184" v="1042" actId="14100"/>
          <ac:spMkLst>
            <pc:docMk/>
            <pc:sldMk cId="2725333896" sldId="262"/>
            <ac:spMk id="7" creationId="{C176AA0F-4CBB-0EDA-26BC-A5ECD96F4590}"/>
          </ac:spMkLst>
        </pc:spChg>
        <pc:spChg chg="add mod">
          <ac:chgData name="Alberto" userId="78a84c73-f82a-4350-bcdb-9d3ec95123ac" providerId="ADAL" clId="{966DFC1B-1CA3-4EBB-BDB0-1092BA445A15}" dt="2022-11-16T10:06:31.054" v="1043" actId="14100"/>
          <ac:spMkLst>
            <pc:docMk/>
            <pc:sldMk cId="2725333896" sldId="262"/>
            <ac:spMk id="8" creationId="{CEF23C2C-6949-AE43-FF62-55B3E459684A}"/>
          </ac:spMkLst>
        </pc:spChg>
        <pc:spChg chg="add mod">
          <ac:chgData name="Alberto" userId="78a84c73-f82a-4350-bcdb-9d3ec95123ac" providerId="ADAL" clId="{966DFC1B-1CA3-4EBB-BDB0-1092BA445A15}" dt="2022-11-16T10:06:34.873" v="1044" actId="14100"/>
          <ac:spMkLst>
            <pc:docMk/>
            <pc:sldMk cId="2725333896" sldId="262"/>
            <ac:spMk id="9" creationId="{51EF47C6-F73B-621F-E9D5-4F5281FB1233}"/>
          </ac:spMkLst>
        </pc:spChg>
        <pc:picChg chg="add mod">
          <ac:chgData name="Alberto" userId="78a84c73-f82a-4350-bcdb-9d3ec95123ac" providerId="ADAL" clId="{966DFC1B-1CA3-4EBB-BDB0-1092BA445A15}" dt="2022-11-16T09:50:45.470" v="591"/>
          <ac:picMkLst>
            <pc:docMk/>
            <pc:sldMk cId="2725333896" sldId="262"/>
            <ac:picMk id="6" creationId="{65977450-1E6C-856B-0A84-D78AF1534E26}"/>
          </ac:picMkLst>
        </pc:picChg>
        <pc:picChg chg="add mod">
          <ac:chgData name="Alberto" userId="78a84c73-f82a-4350-bcdb-9d3ec95123ac" providerId="ADAL" clId="{966DFC1B-1CA3-4EBB-BDB0-1092BA445A15}" dt="2022-11-22T17:47:30.849" v="10302"/>
          <ac:picMkLst>
            <pc:docMk/>
            <pc:sldMk cId="2725333896" sldId="262"/>
            <ac:picMk id="13" creationId="{7B862CF3-4B4D-C34E-7322-5292D0F7CEB0}"/>
          </ac:picMkLst>
        </pc:picChg>
      </pc:sldChg>
      <pc:sldChg chg="addSp delSp modSp add mod modTransition modNotesTx">
        <pc:chgData name="Alberto" userId="78a84c73-f82a-4350-bcdb-9d3ec95123ac" providerId="ADAL" clId="{966DFC1B-1CA3-4EBB-BDB0-1092BA445A15}" dt="2022-11-22T18:04:34.605" v="10379"/>
        <pc:sldMkLst>
          <pc:docMk/>
          <pc:sldMk cId="4288055755" sldId="263"/>
        </pc:sldMkLst>
        <pc:spChg chg="mod">
          <ac:chgData name="Alberto" userId="78a84c73-f82a-4350-bcdb-9d3ec95123ac" providerId="ADAL" clId="{966DFC1B-1CA3-4EBB-BDB0-1092BA445A15}" dt="2022-11-17T19:53:11.566" v="8787" actId="20577"/>
          <ac:spMkLst>
            <pc:docMk/>
            <pc:sldMk cId="4288055755" sldId="263"/>
            <ac:spMk id="2" creationId="{951235A3-6CFC-DA6B-F247-0C274332F9BA}"/>
          </ac:spMkLst>
        </pc:spChg>
        <pc:spChg chg="add mod">
          <ac:chgData name="Alberto" userId="78a84c73-f82a-4350-bcdb-9d3ec95123ac" providerId="ADAL" clId="{966DFC1B-1CA3-4EBB-BDB0-1092BA445A15}" dt="2022-11-17T19:43:00.537" v="8566" actId="20577"/>
          <ac:spMkLst>
            <pc:docMk/>
            <pc:sldMk cId="4288055755" sldId="263"/>
            <ac:spMk id="3" creationId="{279D6A89-C75E-87CF-5A2E-D3E1999CED3B}"/>
          </ac:spMkLst>
        </pc:spChg>
        <pc:spChg chg="del">
          <ac:chgData name="Alberto" userId="78a84c73-f82a-4350-bcdb-9d3ec95123ac" providerId="ADAL" clId="{966DFC1B-1CA3-4EBB-BDB0-1092BA445A15}" dt="2022-11-16T09:50:57.861" v="596" actId="478"/>
          <ac:spMkLst>
            <pc:docMk/>
            <pc:sldMk cId="4288055755" sldId="263"/>
            <ac:spMk id="3" creationId="{C5E4115A-FCFE-8995-0484-76DECCB2CD38}"/>
          </ac:spMkLst>
        </pc:spChg>
        <pc:spChg chg="add mod">
          <ac:chgData name="Alberto" userId="78a84c73-f82a-4350-bcdb-9d3ec95123ac" providerId="ADAL" clId="{966DFC1B-1CA3-4EBB-BDB0-1092BA445A15}" dt="2022-11-16T09:50:58.161" v="597"/>
          <ac:spMkLst>
            <pc:docMk/>
            <pc:sldMk cId="4288055755" sldId="263"/>
            <ac:spMk id="5" creationId="{82424DF2-2EC9-8D94-DC2B-33CC0F776AA5}"/>
          </ac:spMkLst>
        </pc:spChg>
        <pc:spChg chg="add mod">
          <ac:chgData name="Alberto" userId="78a84c73-f82a-4350-bcdb-9d3ec95123ac" providerId="ADAL" clId="{966DFC1B-1CA3-4EBB-BDB0-1092BA445A15}" dt="2022-11-17T19:51:35.437" v="8673" actId="207"/>
          <ac:spMkLst>
            <pc:docMk/>
            <pc:sldMk cId="4288055755" sldId="263"/>
            <ac:spMk id="7" creationId="{54B5E2FF-0467-69B3-78B4-A9FD6F4073E0}"/>
          </ac:spMkLst>
        </pc:spChg>
        <pc:spChg chg="add mod ord">
          <ac:chgData name="Alberto" userId="78a84c73-f82a-4350-bcdb-9d3ec95123ac" providerId="ADAL" clId="{966DFC1B-1CA3-4EBB-BDB0-1092BA445A15}" dt="2022-11-17T20:15:25.401" v="9145" actId="207"/>
          <ac:spMkLst>
            <pc:docMk/>
            <pc:sldMk cId="4288055755" sldId="263"/>
            <ac:spMk id="8" creationId="{603D7C0B-FF2B-0279-0C25-310DC4B87CB6}"/>
          </ac:spMkLst>
        </pc:spChg>
        <pc:spChg chg="add mod">
          <ac:chgData name="Alberto" userId="78a84c73-f82a-4350-bcdb-9d3ec95123ac" providerId="ADAL" clId="{966DFC1B-1CA3-4EBB-BDB0-1092BA445A15}" dt="2022-11-17T19:52:52.886" v="8781" actId="14100"/>
          <ac:spMkLst>
            <pc:docMk/>
            <pc:sldMk cId="4288055755" sldId="263"/>
            <ac:spMk id="9" creationId="{42EA5AF3-0A19-F701-0464-181852F07F01}"/>
          </ac:spMkLst>
        </pc:spChg>
        <pc:picChg chg="add mod">
          <ac:chgData name="Alberto" userId="78a84c73-f82a-4350-bcdb-9d3ec95123ac" providerId="ADAL" clId="{966DFC1B-1CA3-4EBB-BDB0-1092BA445A15}" dt="2022-11-16T09:50:58.161" v="597"/>
          <ac:picMkLst>
            <pc:docMk/>
            <pc:sldMk cId="4288055755" sldId="263"/>
            <ac:picMk id="6" creationId="{5A508197-C8AA-000B-EB0D-ADB028573E23}"/>
          </ac:picMkLst>
        </pc:picChg>
        <pc:picChg chg="add mod">
          <ac:chgData name="Alberto" userId="78a84c73-f82a-4350-bcdb-9d3ec95123ac" providerId="ADAL" clId="{966DFC1B-1CA3-4EBB-BDB0-1092BA445A15}" dt="2022-11-22T18:04:34.605" v="10379"/>
          <ac:picMkLst>
            <pc:docMk/>
            <pc:sldMk cId="4288055755" sldId="263"/>
            <ac:picMk id="12" creationId="{B3F3A35F-79BE-A93C-BC96-87402EC0A503}"/>
          </ac:picMkLst>
        </pc:picChg>
      </pc:sldChg>
      <pc:sldChg chg="addSp delSp modSp add mod modTransition modAnim modNotesTx">
        <pc:chgData name="Alberto" userId="78a84c73-f82a-4350-bcdb-9d3ec95123ac" providerId="ADAL" clId="{966DFC1B-1CA3-4EBB-BDB0-1092BA445A15}" dt="2022-11-22T17:50:56.501" v="10315"/>
        <pc:sldMkLst>
          <pc:docMk/>
          <pc:sldMk cId="656885059" sldId="264"/>
        </pc:sldMkLst>
        <pc:spChg chg="mod">
          <ac:chgData name="Alberto" userId="78a84c73-f82a-4350-bcdb-9d3ec95123ac" providerId="ADAL" clId="{966DFC1B-1CA3-4EBB-BDB0-1092BA445A15}" dt="2022-11-16T09:59:04.984" v="769" actId="20577"/>
          <ac:spMkLst>
            <pc:docMk/>
            <pc:sldMk cId="656885059" sldId="264"/>
            <ac:spMk id="2" creationId="{951235A3-6CFC-DA6B-F247-0C274332F9BA}"/>
          </ac:spMkLst>
        </pc:spChg>
        <pc:spChg chg="add mod">
          <ac:chgData name="Alberto" userId="78a84c73-f82a-4350-bcdb-9d3ec95123ac" providerId="ADAL" clId="{966DFC1B-1CA3-4EBB-BDB0-1092BA445A15}" dt="2022-11-17T10:12:41.692" v="3440" actId="1076"/>
          <ac:spMkLst>
            <pc:docMk/>
            <pc:sldMk cId="656885059" sldId="264"/>
            <ac:spMk id="3" creationId="{299D6C31-F1BF-F838-C2F6-0C7E8796C321}"/>
          </ac:spMkLst>
        </pc:spChg>
        <pc:spChg chg="add mod">
          <ac:chgData name="Alberto" userId="78a84c73-f82a-4350-bcdb-9d3ec95123ac" providerId="ADAL" clId="{966DFC1B-1CA3-4EBB-BDB0-1092BA445A15}" dt="2022-11-17T10:12:36.837" v="3439" actId="1076"/>
          <ac:spMkLst>
            <pc:docMk/>
            <pc:sldMk cId="656885059" sldId="264"/>
            <ac:spMk id="7" creationId="{FE2F4BCC-01BB-A9D9-A1FA-9FF9D9B6F5B6}"/>
          </ac:spMkLst>
        </pc:spChg>
        <pc:spChg chg="add mod">
          <ac:chgData name="Alberto" userId="78a84c73-f82a-4350-bcdb-9d3ec95123ac" providerId="ADAL" clId="{966DFC1B-1CA3-4EBB-BDB0-1092BA445A15}" dt="2022-11-17T10:14:10.295" v="3531" actId="1076"/>
          <ac:spMkLst>
            <pc:docMk/>
            <pc:sldMk cId="656885059" sldId="264"/>
            <ac:spMk id="8" creationId="{CE790657-A083-F1E8-B8C1-406745D804F4}"/>
          </ac:spMkLst>
        </pc:spChg>
        <pc:picChg chg="add del mod">
          <ac:chgData name="Alberto" userId="78a84c73-f82a-4350-bcdb-9d3ec95123ac" providerId="ADAL" clId="{966DFC1B-1CA3-4EBB-BDB0-1092BA445A15}" dt="2022-11-22T17:49:01.536" v="10308"/>
          <ac:picMkLst>
            <pc:docMk/>
            <pc:sldMk cId="656885059" sldId="264"/>
            <ac:picMk id="13" creationId="{E007292B-BB42-F449-803E-0298AFF12359}"/>
          </ac:picMkLst>
        </pc:picChg>
        <pc:picChg chg="add del mod">
          <ac:chgData name="Alberto" userId="78a84c73-f82a-4350-bcdb-9d3ec95123ac" providerId="ADAL" clId="{966DFC1B-1CA3-4EBB-BDB0-1092BA445A15}" dt="2022-11-22T17:49:34.523" v="10309"/>
          <ac:picMkLst>
            <pc:docMk/>
            <pc:sldMk cId="656885059" sldId="264"/>
            <ac:picMk id="16" creationId="{CABD8053-D509-5313-C635-E71701CE1C70}"/>
          </ac:picMkLst>
        </pc:picChg>
        <pc:picChg chg="add del mod">
          <ac:chgData name="Alberto" userId="78a84c73-f82a-4350-bcdb-9d3ec95123ac" providerId="ADAL" clId="{966DFC1B-1CA3-4EBB-BDB0-1092BA445A15}" dt="2022-11-22T17:49:47.037" v="10311"/>
          <ac:picMkLst>
            <pc:docMk/>
            <pc:sldMk cId="656885059" sldId="264"/>
            <ac:picMk id="17" creationId="{1B9273A9-B04C-20DD-DDE7-4E8C92236FDA}"/>
          </ac:picMkLst>
        </pc:picChg>
        <pc:picChg chg="add del mod ord">
          <ac:chgData name="Alberto" userId="78a84c73-f82a-4350-bcdb-9d3ec95123ac" providerId="ADAL" clId="{966DFC1B-1CA3-4EBB-BDB0-1092BA445A15}" dt="2022-11-22T17:50:19.950" v="10312"/>
          <ac:picMkLst>
            <pc:docMk/>
            <pc:sldMk cId="656885059" sldId="264"/>
            <ac:picMk id="21" creationId="{4AE8F57E-CA0B-89C6-9493-C0797F7E54BE}"/>
          </ac:picMkLst>
        </pc:picChg>
        <pc:picChg chg="add del mod">
          <ac:chgData name="Alberto" userId="78a84c73-f82a-4350-bcdb-9d3ec95123ac" providerId="ADAL" clId="{966DFC1B-1CA3-4EBB-BDB0-1092BA445A15}" dt="2022-11-22T17:50:21.128" v="10314"/>
          <ac:picMkLst>
            <pc:docMk/>
            <pc:sldMk cId="656885059" sldId="264"/>
            <ac:picMk id="22" creationId="{827416F6-A484-3E30-E708-54D7D86A1301}"/>
          </ac:picMkLst>
        </pc:picChg>
        <pc:picChg chg="add del mod ord">
          <ac:chgData name="Alberto" userId="78a84c73-f82a-4350-bcdb-9d3ec95123ac" providerId="ADAL" clId="{966DFC1B-1CA3-4EBB-BDB0-1092BA445A15}" dt="2022-11-22T17:50:56.501" v="10315"/>
          <ac:picMkLst>
            <pc:docMk/>
            <pc:sldMk cId="656885059" sldId="264"/>
            <ac:picMk id="25" creationId="{F1E05D44-CAF8-8A1F-2A53-EEDFB9187272}"/>
          </ac:picMkLst>
        </pc:picChg>
        <pc:picChg chg="add mod">
          <ac:chgData name="Alberto" userId="78a84c73-f82a-4350-bcdb-9d3ec95123ac" providerId="ADAL" clId="{966DFC1B-1CA3-4EBB-BDB0-1092BA445A15}" dt="2022-11-22T17:50:56.501" v="10315"/>
          <ac:picMkLst>
            <pc:docMk/>
            <pc:sldMk cId="656885059" sldId="264"/>
            <ac:picMk id="26" creationId="{73C1FB85-5E16-C117-9181-6D6C890DD16F}"/>
          </ac:picMkLst>
        </pc:picChg>
        <pc:picChg chg="add mod">
          <ac:chgData name="Alberto" userId="78a84c73-f82a-4350-bcdb-9d3ec95123ac" providerId="ADAL" clId="{966DFC1B-1CA3-4EBB-BDB0-1092BA445A15}" dt="2022-11-17T10:09:09.091" v="3183" actId="1076"/>
          <ac:picMkLst>
            <pc:docMk/>
            <pc:sldMk cId="656885059" sldId="264"/>
            <ac:picMk id="3074" creationId="{879FF0D9-FD94-6A57-BBA4-A3270AD1FBE9}"/>
          </ac:picMkLst>
        </pc:picChg>
      </pc:sldChg>
      <pc:sldChg chg="modSp add del mod">
        <pc:chgData name="Alberto" userId="78a84c73-f82a-4350-bcdb-9d3ec95123ac" providerId="ADAL" clId="{966DFC1B-1CA3-4EBB-BDB0-1092BA445A15}" dt="2022-11-17T15:48:32.012" v="3639" actId="47"/>
        <pc:sldMkLst>
          <pc:docMk/>
          <pc:sldMk cId="3207362827" sldId="265"/>
        </pc:sldMkLst>
        <pc:spChg chg="mod">
          <ac:chgData name="Alberto" userId="78a84c73-f82a-4350-bcdb-9d3ec95123ac" providerId="ADAL" clId="{966DFC1B-1CA3-4EBB-BDB0-1092BA445A15}" dt="2022-11-16T09:59:37.454" v="778" actId="20577"/>
          <ac:spMkLst>
            <pc:docMk/>
            <pc:sldMk cId="3207362827" sldId="265"/>
            <ac:spMk id="2" creationId="{951235A3-6CFC-DA6B-F247-0C274332F9BA}"/>
          </ac:spMkLst>
        </pc:spChg>
      </pc:sldChg>
      <pc:sldChg chg="modSp add del mod">
        <pc:chgData name="Alberto" userId="78a84c73-f82a-4350-bcdb-9d3ec95123ac" providerId="ADAL" clId="{966DFC1B-1CA3-4EBB-BDB0-1092BA445A15}" dt="2022-11-17T15:48:33.972" v="3642" actId="47"/>
        <pc:sldMkLst>
          <pc:docMk/>
          <pc:sldMk cId="2249135416" sldId="266"/>
        </pc:sldMkLst>
        <pc:spChg chg="mod">
          <ac:chgData name="Alberto" userId="78a84c73-f82a-4350-bcdb-9d3ec95123ac" providerId="ADAL" clId="{966DFC1B-1CA3-4EBB-BDB0-1092BA445A15}" dt="2022-11-16T09:59:53.508" v="787" actId="20577"/>
          <ac:spMkLst>
            <pc:docMk/>
            <pc:sldMk cId="2249135416" sldId="266"/>
            <ac:spMk id="2" creationId="{951235A3-6CFC-DA6B-F247-0C274332F9BA}"/>
          </ac:spMkLst>
        </pc:spChg>
      </pc:sldChg>
      <pc:sldChg chg="modSp add del mod">
        <pc:chgData name="Alberto" userId="78a84c73-f82a-4350-bcdb-9d3ec95123ac" providerId="ADAL" clId="{966DFC1B-1CA3-4EBB-BDB0-1092BA445A15}" dt="2022-11-17T15:48:32.652" v="3640" actId="47"/>
        <pc:sldMkLst>
          <pc:docMk/>
          <pc:sldMk cId="3626885969" sldId="267"/>
        </pc:sldMkLst>
        <pc:spChg chg="mod">
          <ac:chgData name="Alberto" userId="78a84c73-f82a-4350-bcdb-9d3ec95123ac" providerId="ADAL" clId="{966DFC1B-1CA3-4EBB-BDB0-1092BA445A15}" dt="2022-11-16T10:01:00.900" v="798" actId="20577"/>
          <ac:spMkLst>
            <pc:docMk/>
            <pc:sldMk cId="3626885969" sldId="267"/>
            <ac:spMk id="2" creationId="{951235A3-6CFC-DA6B-F247-0C274332F9BA}"/>
          </ac:spMkLst>
        </pc:spChg>
      </pc:sldChg>
      <pc:sldChg chg="modSp add del mod">
        <pc:chgData name="Alberto" userId="78a84c73-f82a-4350-bcdb-9d3ec95123ac" providerId="ADAL" clId="{966DFC1B-1CA3-4EBB-BDB0-1092BA445A15}" dt="2022-11-17T15:48:33.262" v="3641" actId="47"/>
        <pc:sldMkLst>
          <pc:docMk/>
          <pc:sldMk cId="1859601288" sldId="268"/>
        </pc:sldMkLst>
        <pc:spChg chg="mod">
          <ac:chgData name="Alberto" userId="78a84c73-f82a-4350-bcdb-9d3ec95123ac" providerId="ADAL" clId="{966DFC1B-1CA3-4EBB-BDB0-1092BA445A15}" dt="2022-11-16T10:01:06.130" v="806" actId="20577"/>
          <ac:spMkLst>
            <pc:docMk/>
            <pc:sldMk cId="1859601288" sldId="268"/>
            <ac:spMk id="2" creationId="{951235A3-6CFC-DA6B-F247-0C274332F9BA}"/>
          </ac:spMkLst>
        </pc:spChg>
      </pc:sldChg>
      <pc:sldChg chg="addSp delSp modSp add mod modTransition modAnim modNotesTx">
        <pc:chgData name="Alberto" userId="78a84c73-f82a-4350-bcdb-9d3ec95123ac" providerId="ADAL" clId="{966DFC1B-1CA3-4EBB-BDB0-1092BA445A15}" dt="2022-11-22T17:44:14.330" v="10293"/>
        <pc:sldMkLst>
          <pc:docMk/>
          <pc:sldMk cId="2273395666" sldId="269"/>
        </pc:sldMkLst>
        <pc:spChg chg="mod">
          <ac:chgData name="Alberto" userId="78a84c73-f82a-4350-bcdb-9d3ec95123ac" providerId="ADAL" clId="{966DFC1B-1CA3-4EBB-BDB0-1092BA445A15}" dt="2022-11-17T09:39:13.281" v="1700" actId="20577"/>
          <ac:spMkLst>
            <pc:docMk/>
            <pc:sldMk cId="2273395666" sldId="269"/>
            <ac:spMk id="2" creationId="{951235A3-6CFC-DA6B-F247-0C274332F9BA}"/>
          </ac:spMkLst>
        </pc:spChg>
        <pc:spChg chg="mod">
          <ac:chgData name="Alberto" userId="78a84c73-f82a-4350-bcdb-9d3ec95123ac" providerId="ADAL" clId="{966DFC1B-1CA3-4EBB-BDB0-1092BA445A15}" dt="2022-11-17T09:33:57.715" v="1194"/>
          <ac:spMkLst>
            <pc:docMk/>
            <pc:sldMk cId="2273395666" sldId="269"/>
            <ac:spMk id="3" creationId="{B4DA3493-A5CA-02FC-0C0A-73278200846B}"/>
          </ac:spMkLst>
        </pc:spChg>
        <pc:spChg chg="del">
          <ac:chgData name="Alberto" userId="78a84c73-f82a-4350-bcdb-9d3ec95123ac" providerId="ADAL" clId="{966DFC1B-1CA3-4EBB-BDB0-1092BA445A15}" dt="2022-11-17T09:34:04.327" v="1195" actId="478"/>
          <ac:spMkLst>
            <pc:docMk/>
            <pc:sldMk cId="2273395666" sldId="269"/>
            <ac:spMk id="8" creationId="{198EB311-794E-DE65-98B2-2E956ED5EACC}"/>
          </ac:spMkLst>
        </pc:spChg>
        <pc:spChg chg="mod">
          <ac:chgData name="Alberto" userId="78a84c73-f82a-4350-bcdb-9d3ec95123ac" providerId="ADAL" clId="{966DFC1B-1CA3-4EBB-BDB0-1092BA445A15}" dt="2022-11-17T09:46:40.562" v="2535"/>
          <ac:spMkLst>
            <pc:docMk/>
            <pc:sldMk cId="2273395666" sldId="269"/>
            <ac:spMk id="9" creationId="{2BB02DEB-BC6D-2484-168F-361BF4B37E1E}"/>
          </ac:spMkLst>
        </pc:spChg>
        <pc:spChg chg="add mod">
          <ac:chgData name="Alberto" userId="78a84c73-f82a-4350-bcdb-9d3ec95123ac" providerId="ADAL" clId="{966DFC1B-1CA3-4EBB-BDB0-1092BA445A15}" dt="2022-11-18T11:05:19.640" v="9163" actId="20577"/>
          <ac:spMkLst>
            <pc:docMk/>
            <pc:sldMk cId="2273395666" sldId="269"/>
            <ac:spMk id="10" creationId="{AF537AE5-634E-2DC0-86C3-5ED2D7720C76}"/>
          </ac:spMkLst>
        </pc:spChg>
        <pc:spChg chg="add mod">
          <ac:chgData name="Alberto" userId="78a84c73-f82a-4350-bcdb-9d3ec95123ac" providerId="ADAL" clId="{966DFC1B-1CA3-4EBB-BDB0-1092BA445A15}" dt="2022-11-17T09:38:25.414" v="1660" actId="123"/>
          <ac:spMkLst>
            <pc:docMk/>
            <pc:sldMk cId="2273395666" sldId="269"/>
            <ac:spMk id="13" creationId="{F7CFC5C3-B881-DC1F-06A1-F7AC6C48F7C3}"/>
          </ac:spMkLst>
        </pc:spChg>
        <pc:spChg chg="add mod">
          <ac:chgData name="Alberto" userId="78a84c73-f82a-4350-bcdb-9d3ec95123ac" providerId="ADAL" clId="{966DFC1B-1CA3-4EBB-BDB0-1092BA445A15}" dt="2022-11-17T09:40:26.193" v="1806" actId="1076"/>
          <ac:spMkLst>
            <pc:docMk/>
            <pc:sldMk cId="2273395666" sldId="269"/>
            <ac:spMk id="14" creationId="{BB96ECAB-AB34-B784-25EA-5C2C526173FC}"/>
          </ac:spMkLst>
        </pc:spChg>
        <pc:spChg chg="add del mod">
          <ac:chgData name="Alberto" userId="78a84c73-f82a-4350-bcdb-9d3ec95123ac" providerId="ADAL" clId="{966DFC1B-1CA3-4EBB-BDB0-1092BA445A15}" dt="2022-11-17T09:38:39.416" v="1663"/>
          <ac:spMkLst>
            <pc:docMk/>
            <pc:sldMk cId="2273395666" sldId="269"/>
            <ac:spMk id="16" creationId="{500270C3-9226-F593-5AC8-5D9E9CA2265A}"/>
          </ac:spMkLst>
        </pc:spChg>
        <pc:spChg chg="add mod">
          <ac:chgData name="Alberto" userId="78a84c73-f82a-4350-bcdb-9d3ec95123ac" providerId="ADAL" clId="{966DFC1B-1CA3-4EBB-BDB0-1092BA445A15}" dt="2022-11-17T09:40:19.270" v="1805" actId="20577"/>
          <ac:spMkLst>
            <pc:docMk/>
            <pc:sldMk cId="2273395666" sldId="269"/>
            <ac:spMk id="17" creationId="{9F4F6058-0CDC-FC7D-BC7B-B7D53F435DDB}"/>
          </ac:spMkLst>
        </pc:spChg>
        <pc:picChg chg="add del mod">
          <ac:chgData name="Alberto" userId="78a84c73-f82a-4350-bcdb-9d3ec95123ac" providerId="ADAL" clId="{966DFC1B-1CA3-4EBB-BDB0-1092BA445A15}" dt="2022-11-22T17:40:20.227" v="10262"/>
          <ac:picMkLst>
            <pc:docMk/>
            <pc:sldMk cId="2273395666" sldId="269"/>
            <ac:picMk id="11" creationId="{0DFAC798-7090-9F75-064C-EC9C3E4C018A}"/>
          </ac:picMkLst>
        </pc:picChg>
        <pc:picChg chg="add del mod">
          <ac:chgData name="Alberto" userId="78a84c73-f82a-4350-bcdb-9d3ec95123ac" providerId="ADAL" clId="{966DFC1B-1CA3-4EBB-BDB0-1092BA445A15}" dt="2022-11-22T17:40:44.189" v="10263"/>
          <ac:picMkLst>
            <pc:docMk/>
            <pc:sldMk cId="2273395666" sldId="269"/>
            <ac:picMk id="16" creationId="{FE2E2935-0C19-C09C-F19C-90DC86D2AE29}"/>
          </ac:picMkLst>
        </pc:picChg>
        <pc:picChg chg="add del mod">
          <ac:chgData name="Alberto" userId="78a84c73-f82a-4350-bcdb-9d3ec95123ac" providerId="ADAL" clId="{966DFC1B-1CA3-4EBB-BDB0-1092BA445A15}" dt="2022-11-22T17:40:48.420" v="10265"/>
          <ac:picMkLst>
            <pc:docMk/>
            <pc:sldMk cId="2273395666" sldId="269"/>
            <ac:picMk id="18" creationId="{A0EDF0FB-25D3-34EA-54BC-CE8A18648F46}"/>
          </ac:picMkLst>
        </pc:picChg>
        <pc:picChg chg="add del mod ord">
          <ac:chgData name="Alberto" userId="78a84c73-f82a-4350-bcdb-9d3ec95123ac" providerId="ADAL" clId="{966DFC1B-1CA3-4EBB-BDB0-1092BA445A15}" dt="2022-11-22T17:40:56.616" v="10266"/>
          <ac:picMkLst>
            <pc:docMk/>
            <pc:sldMk cId="2273395666" sldId="269"/>
            <ac:picMk id="21" creationId="{073DD570-9C39-07A2-C604-B35BF0B7E863}"/>
          </ac:picMkLst>
        </pc:picChg>
        <pc:picChg chg="add del mod">
          <ac:chgData name="Alberto" userId="78a84c73-f82a-4350-bcdb-9d3ec95123ac" providerId="ADAL" clId="{966DFC1B-1CA3-4EBB-BDB0-1092BA445A15}" dt="2022-11-22T17:40:58.838" v="10268"/>
          <ac:picMkLst>
            <pc:docMk/>
            <pc:sldMk cId="2273395666" sldId="269"/>
            <ac:picMk id="22" creationId="{BD567248-FCF4-210B-C62F-6EC94D77DF08}"/>
          </ac:picMkLst>
        </pc:picChg>
        <pc:picChg chg="add del mod ord">
          <ac:chgData name="Alberto" userId="78a84c73-f82a-4350-bcdb-9d3ec95123ac" providerId="ADAL" clId="{966DFC1B-1CA3-4EBB-BDB0-1092BA445A15}" dt="2022-11-22T17:41:27.044" v="10269"/>
          <ac:picMkLst>
            <pc:docMk/>
            <pc:sldMk cId="2273395666" sldId="269"/>
            <ac:picMk id="25" creationId="{43020A04-2FD2-24CB-CCB8-96CFDC95DEF8}"/>
          </ac:picMkLst>
        </pc:picChg>
        <pc:picChg chg="add del mod">
          <ac:chgData name="Alberto" userId="78a84c73-f82a-4350-bcdb-9d3ec95123ac" providerId="ADAL" clId="{966DFC1B-1CA3-4EBB-BDB0-1092BA445A15}" dt="2022-11-22T17:41:29.803" v="10271"/>
          <ac:picMkLst>
            <pc:docMk/>
            <pc:sldMk cId="2273395666" sldId="269"/>
            <ac:picMk id="26" creationId="{E6BD9629-5B4F-410A-9EE4-6D03C106B376}"/>
          </ac:picMkLst>
        </pc:picChg>
        <pc:picChg chg="add del mod ord">
          <ac:chgData name="Alberto" userId="78a84c73-f82a-4350-bcdb-9d3ec95123ac" providerId="ADAL" clId="{966DFC1B-1CA3-4EBB-BDB0-1092BA445A15}" dt="2022-11-22T17:41:36.660" v="10272"/>
          <ac:picMkLst>
            <pc:docMk/>
            <pc:sldMk cId="2273395666" sldId="269"/>
            <ac:picMk id="29" creationId="{CEF0CB58-3D2C-193C-BF0F-BEB7FF6695D2}"/>
          </ac:picMkLst>
        </pc:picChg>
        <pc:picChg chg="add del mod">
          <ac:chgData name="Alberto" userId="78a84c73-f82a-4350-bcdb-9d3ec95123ac" providerId="ADAL" clId="{966DFC1B-1CA3-4EBB-BDB0-1092BA445A15}" dt="2022-11-22T17:41:44.592" v="10274"/>
          <ac:picMkLst>
            <pc:docMk/>
            <pc:sldMk cId="2273395666" sldId="269"/>
            <ac:picMk id="30" creationId="{F77F6048-E5C5-AFFE-83FF-BBB6B1C27245}"/>
          </ac:picMkLst>
        </pc:picChg>
        <pc:picChg chg="add del mod ord">
          <ac:chgData name="Alberto" userId="78a84c73-f82a-4350-bcdb-9d3ec95123ac" providerId="ADAL" clId="{966DFC1B-1CA3-4EBB-BDB0-1092BA445A15}" dt="2022-11-22T17:41:51.997" v="10275"/>
          <ac:picMkLst>
            <pc:docMk/>
            <pc:sldMk cId="2273395666" sldId="269"/>
            <ac:picMk id="33" creationId="{4BF38B0F-1C65-FD4D-9386-B8DC89B9BCC5}"/>
          </ac:picMkLst>
        </pc:picChg>
        <pc:picChg chg="add del mod">
          <ac:chgData name="Alberto" userId="78a84c73-f82a-4350-bcdb-9d3ec95123ac" providerId="ADAL" clId="{966DFC1B-1CA3-4EBB-BDB0-1092BA445A15}" dt="2022-11-22T17:41:54.406" v="10277"/>
          <ac:picMkLst>
            <pc:docMk/>
            <pc:sldMk cId="2273395666" sldId="269"/>
            <ac:picMk id="34" creationId="{7DCB1A77-39F1-B23D-5B2F-52A657CEEA9F}"/>
          </ac:picMkLst>
        </pc:picChg>
        <pc:picChg chg="add del mod ord">
          <ac:chgData name="Alberto" userId="78a84c73-f82a-4350-bcdb-9d3ec95123ac" providerId="ADAL" clId="{966DFC1B-1CA3-4EBB-BDB0-1092BA445A15}" dt="2022-11-22T17:41:59.448" v="10278"/>
          <ac:picMkLst>
            <pc:docMk/>
            <pc:sldMk cId="2273395666" sldId="269"/>
            <ac:picMk id="37" creationId="{13E3CC08-A3F1-97CF-9B87-6C9801932951}"/>
          </ac:picMkLst>
        </pc:picChg>
        <pc:picChg chg="add del mod">
          <ac:chgData name="Alberto" userId="78a84c73-f82a-4350-bcdb-9d3ec95123ac" providerId="ADAL" clId="{966DFC1B-1CA3-4EBB-BDB0-1092BA445A15}" dt="2022-11-22T17:42:01.195" v="10280"/>
          <ac:picMkLst>
            <pc:docMk/>
            <pc:sldMk cId="2273395666" sldId="269"/>
            <ac:picMk id="38" creationId="{5346CDDB-EBCB-E804-F338-D8A29122C340}"/>
          </ac:picMkLst>
        </pc:picChg>
        <pc:picChg chg="add del mod ord">
          <ac:chgData name="Alberto" userId="78a84c73-f82a-4350-bcdb-9d3ec95123ac" providerId="ADAL" clId="{966DFC1B-1CA3-4EBB-BDB0-1092BA445A15}" dt="2022-11-22T17:42:12.539" v="10281"/>
          <ac:picMkLst>
            <pc:docMk/>
            <pc:sldMk cId="2273395666" sldId="269"/>
            <ac:picMk id="41" creationId="{31AB9438-A58F-2522-464E-D222BAC397BD}"/>
          </ac:picMkLst>
        </pc:picChg>
        <pc:picChg chg="add del mod">
          <ac:chgData name="Alberto" userId="78a84c73-f82a-4350-bcdb-9d3ec95123ac" providerId="ADAL" clId="{966DFC1B-1CA3-4EBB-BDB0-1092BA445A15}" dt="2022-11-22T17:42:14.819" v="10283"/>
          <ac:picMkLst>
            <pc:docMk/>
            <pc:sldMk cId="2273395666" sldId="269"/>
            <ac:picMk id="42" creationId="{50D335DF-0422-26B5-E81D-DBC11DACF0E0}"/>
          </ac:picMkLst>
        </pc:picChg>
        <pc:picChg chg="add del mod ord">
          <ac:chgData name="Alberto" userId="78a84c73-f82a-4350-bcdb-9d3ec95123ac" providerId="ADAL" clId="{966DFC1B-1CA3-4EBB-BDB0-1092BA445A15}" dt="2022-11-22T17:42:25.435" v="10284"/>
          <ac:picMkLst>
            <pc:docMk/>
            <pc:sldMk cId="2273395666" sldId="269"/>
            <ac:picMk id="45" creationId="{CDD8CC24-4AD6-8AFB-5A86-487633E7F7B1}"/>
          </ac:picMkLst>
        </pc:picChg>
        <pc:picChg chg="add del mod">
          <ac:chgData name="Alberto" userId="78a84c73-f82a-4350-bcdb-9d3ec95123ac" providerId="ADAL" clId="{966DFC1B-1CA3-4EBB-BDB0-1092BA445A15}" dt="2022-11-22T17:42:28.548" v="10286"/>
          <ac:picMkLst>
            <pc:docMk/>
            <pc:sldMk cId="2273395666" sldId="269"/>
            <ac:picMk id="46" creationId="{78E952AC-E5B7-2AAB-0F1A-25CA056CB6E2}"/>
          </ac:picMkLst>
        </pc:picChg>
        <pc:picChg chg="add del mod ord">
          <ac:chgData name="Alberto" userId="78a84c73-f82a-4350-bcdb-9d3ec95123ac" providerId="ADAL" clId="{966DFC1B-1CA3-4EBB-BDB0-1092BA445A15}" dt="2022-11-22T17:42:34.045" v="10287"/>
          <ac:picMkLst>
            <pc:docMk/>
            <pc:sldMk cId="2273395666" sldId="269"/>
            <ac:picMk id="49" creationId="{9A1B69FA-4E4F-5663-8E6F-1B2950660AE8}"/>
          </ac:picMkLst>
        </pc:picChg>
        <pc:picChg chg="add del mod">
          <ac:chgData name="Alberto" userId="78a84c73-f82a-4350-bcdb-9d3ec95123ac" providerId="ADAL" clId="{966DFC1B-1CA3-4EBB-BDB0-1092BA445A15}" dt="2022-11-22T17:42:35.897" v="10289"/>
          <ac:picMkLst>
            <pc:docMk/>
            <pc:sldMk cId="2273395666" sldId="269"/>
            <ac:picMk id="50" creationId="{CB194AB3-9983-B52A-A954-C34F59DA9E42}"/>
          </ac:picMkLst>
        </pc:picChg>
        <pc:picChg chg="add del mod ord">
          <ac:chgData name="Alberto" userId="78a84c73-f82a-4350-bcdb-9d3ec95123ac" providerId="ADAL" clId="{966DFC1B-1CA3-4EBB-BDB0-1092BA445A15}" dt="2022-11-22T17:42:59.700" v="10290"/>
          <ac:picMkLst>
            <pc:docMk/>
            <pc:sldMk cId="2273395666" sldId="269"/>
            <ac:picMk id="53" creationId="{0AD5FD08-F1DB-2D3A-D8AD-656CBF92E012}"/>
          </ac:picMkLst>
        </pc:picChg>
        <pc:picChg chg="add del mod">
          <ac:chgData name="Alberto" userId="78a84c73-f82a-4350-bcdb-9d3ec95123ac" providerId="ADAL" clId="{966DFC1B-1CA3-4EBB-BDB0-1092BA445A15}" dt="2022-11-22T17:43:50.570" v="10292"/>
          <ac:picMkLst>
            <pc:docMk/>
            <pc:sldMk cId="2273395666" sldId="269"/>
            <ac:picMk id="54" creationId="{77BF1D90-E4BE-A366-D3A5-A89236A342DD}"/>
          </ac:picMkLst>
        </pc:picChg>
        <pc:picChg chg="add del mod ord">
          <ac:chgData name="Alberto" userId="78a84c73-f82a-4350-bcdb-9d3ec95123ac" providerId="ADAL" clId="{966DFC1B-1CA3-4EBB-BDB0-1092BA445A15}" dt="2022-11-22T17:44:14.330" v="10293"/>
          <ac:picMkLst>
            <pc:docMk/>
            <pc:sldMk cId="2273395666" sldId="269"/>
            <ac:picMk id="58" creationId="{550ED6CF-03F7-A4C2-8019-CCAD889229F6}"/>
          </ac:picMkLst>
        </pc:picChg>
        <pc:picChg chg="add mod">
          <ac:chgData name="Alberto" userId="78a84c73-f82a-4350-bcdb-9d3ec95123ac" providerId="ADAL" clId="{966DFC1B-1CA3-4EBB-BDB0-1092BA445A15}" dt="2022-11-22T17:44:14.330" v="10293"/>
          <ac:picMkLst>
            <pc:docMk/>
            <pc:sldMk cId="2273395666" sldId="269"/>
            <ac:picMk id="59" creationId="{F0256F1A-9987-5459-0D84-BF74D6A13D75}"/>
          </ac:picMkLst>
        </pc:picChg>
        <pc:cxnChg chg="del mod">
          <ac:chgData name="Alberto" userId="78a84c73-f82a-4350-bcdb-9d3ec95123ac" providerId="ADAL" clId="{966DFC1B-1CA3-4EBB-BDB0-1092BA445A15}" dt="2022-11-17T09:34:05.405" v="1196" actId="478"/>
          <ac:cxnSpMkLst>
            <pc:docMk/>
            <pc:sldMk cId="2273395666" sldId="269"/>
            <ac:cxnSpMk id="11" creationId="{FC9E8402-6679-4814-8957-9F7E38056D57}"/>
          </ac:cxnSpMkLst>
        </pc:cxnChg>
        <pc:cxnChg chg="del mod">
          <ac:chgData name="Alberto" userId="78a84c73-f82a-4350-bcdb-9d3ec95123ac" providerId="ADAL" clId="{966DFC1B-1CA3-4EBB-BDB0-1092BA445A15}" dt="2022-11-17T09:34:06.076" v="1197" actId="478"/>
          <ac:cxnSpMkLst>
            <pc:docMk/>
            <pc:sldMk cId="2273395666" sldId="269"/>
            <ac:cxnSpMk id="12" creationId="{8F0651CE-B7A0-D31E-3E99-ACEE954E2A89}"/>
          </ac:cxnSpMkLst>
        </pc:cxnChg>
        <pc:cxnChg chg="del mod">
          <ac:chgData name="Alberto" userId="78a84c73-f82a-4350-bcdb-9d3ec95123ac" providerId="ADAL" clId="{966DFC1B-1CA3-4EBB-BDB0-1092BA445A15}" dt="2022-11-17T09:34:06.882" v="1198" actId="478"/>
          <ac:cxnSpMkLst>
            <pc:docMk/>
            <pc:sldMk cId="2273395666" sldId="269"/>
            <ac:cxnSpMk id="15" creationId="{B2645796-5706-12F4-AFF5-7E9CD0D3E25D}"/>
          </ac:cxnSpMkLst>
        </pc:cxnChg>
      </pc:sldChg>
      <pc:sldChg chg="addSp delSp modSp add mod modTransition modNotesTx">
        <pc:chgData name="Alberto" userId="78a84c73-f82a-4350-bcdb-9d3ec95123ac" providerId="ADAL" clId="{966DFC1B-1CA3-4EBB-BDB0-1092BA445A15}" dt="2022-11-22T17:45:09.732" v="10294"/>
        <pc:sldMkLst>
          <pc:docMk/>
          <pc:sldMk cId="994924442" sldId="270"/>
        </pc:sldMkLst>
        <pc:spChg chg="mod">
          <ac:chgData name="Alberto" userId="78a84c73-f82a-4350-bcdb-9d3ec95123ac" providerId="ADAL" clId="{966DFC1B-1CA3-4EBB-BDB0-1092BA445A15}" dt="2022-11-17T09:38:53.424" v="1670"/>
          <ac:spMkLst>
            <pc:docMk/>
            <pc:sldMk cId="994924442" sldId="270"/>
            <ac:spMk id="3" creationId="{B4DA3493-A5CA-02FC-0C0A-73278200846B}"/>
          </ac:spMkLst>
        </pc:spChg>
        <pc:spChg chg="mod">
          <ac:chgData name="Alberto" userId="78a84c73-f82a-4350-bcdb-9d3ec95123ac" providerId="ADAL" clId="{966DFC1B-1CA3-4EBB-BDB0-1092BA445A15}" dt="2022-11-17T09:38:45.039" v="1666"/>
          <ac:spMkLst>
            <pc:docMk/>
            <pc:sldMk cId="994924442" sldId="270"/>
            <ac:spMk id="7" creationId="{4A152929-F276-05C9-D120-9200B96A87D7}"/>
          </ac:spMkLst>
        </pc:spChg>
        <pc:spChg chg="add mod">
          <ac:chgData name="Alberto" userId="78a84c73-f82a-4350-bcdb-9d3ec95123ac" providerId="ADAL" clId="{966DFC1B-1CA3-4EBB-BDB0-1092BA445A15}" dt="2022-11-17T09:45:17.580" v="2485" actId="123"/>
          <ac:spMkLst>
            <pc:docMk/>
            <pc:sldMk cId="994924442" sldId="270"/>
            <ac:spMk id="8" creationId="{C10E889E-8848-5CF0-C277-718CA4768AD1}"/>
          </ac:spMkLst>
        </pc:spChg>
        <pc:spChg chg="mod">
          <ac:chgData name="Alberto" userId="78a84c73-f82a-4350-bcdb-9d3ec95123ac" providerId="ADAL" clId="{966DFC1B-1CA3-4EBB-BDB0-1092BA445A15}" dt="2022-11-17T09:46:44.382" v="2536"/>
          <ac:spMkLst>
            <pc:docMk/>
            <pc:sldMk cId="994924442" sldId="270"/>
            <ac:spMk id="9" creationId="{2BB02DEB-BC6D-2484-168F-361BF4B37E1E}"/>
          </ac:spMkLst>
        </pc:spChg>
        <pc:spChg chg="mod">
          <ac:chgData name="Alberto" userId="78a84c73-f82a-4350-bcdb-9d3ec95123ac" providerId="ADAL" clId="{966DFC1B-1CA3-4EBB-BDB0-1092BA445A15}" dt="2022-11-17T09:41:24.590" v="1970" actId="20577"/>
          <ac:spMkLst>
            <pc:docMk/>
            <pc:sldMk cId="994924442" sldId="270"/>
            <ac:spMk id="10" creationId="{AF537AE5-634E-2DC0-86C3-5ED2D7720C76}"/>
          </ac:spMkLst>
        </pc:spChg>
        <pc:spChg chg="add mod">
          <ac:chgData name="Alberto" userId="78a84c73-f82a-4350-bcdb-9d3ec95123ac" providerId="ADAL" clId="{966DFC1B-1CA3-4EBB-BDB0-1092BA445A15}" dt="2022-11-17T09:45:14.765" v="2483" actId="123"/>
          <ac:spMkLst>
            <pc:docMk/>
            <pc:sldMk cId="994924442" sldId="270"/>
            <ac:spMk id="11" creationId="{460B4050-CC50-7FA3-B2FB-5A2D2D83C260}"/>
          </ac:spMkLst>
        </pc:spChg>
        <pc:spChg chg="add del mod">
          <ac:chgData name="Alberto" userId="78a84c73-f82a-4350-bcdb-9d3ec95123ac" providerId="ADAL" clId="{966DFC1B-1CA3-4EBB-BDB0-1092BA445A15}" dt="2022-11-17T09:45:50.372" v="2488"/>
          <ac:spMkLst>
            <pc:docMk/>
            <pc:sldMk cId="994924442" sldId="270"/>
            <ac:spMk id="12" creationId="{193588A5-DFC2-E5AB-CB8A-D90E1F9F43E4}"/>
          </ac:spMkLst>
        </pc:spChg>
        <pc:spChg chg="mod">
          <ac:chgData name="Alberto" userId="78a84c73-f82a-4350-bcdb-9d3ec95123ac" providerId="ADAL" clId="{966DFC1B-1CA3-4EBB-BDB0-1092BA445A15}" dt="2022-11-17T09:45:19.797" v="2486" actId="123"/>
          <ac:spMkLst>
            <pc:docMk/>
            <pc:sldMk cId="994924442" sldId="270"/>
            <ac:spMk id="13" creationId="{F7CFC5C3-B881-DC1F-06A1-F7AC6C48F7C3}"/>
          </ac:spMkLst>
        </pc:spChg>
        <pc:spChg chg="del">
          <ac:chgData name="Alberto" userId="78a84c73-f82a-4350-bcdb-9d3ec95123ac" providerId="ADAL" clId="{966DFC1B-1CA3-4EBB-BDB0-1092BA445A15}" dt="2022-11-17T09:43:25.223" v="2243" actId="478"/>
          <ac:spMkLst>
            <pc:docMk/>
            <pc:sldMk cId="994924442" sldId="270"/>
            <ac:spMk id="14" creationId="{BB96ECAB-AB34-B784-25EA-5C2C526173FC}"/>
          </ac:spMkLst>
        </pc:spChg>
        <pc:picChg chg="add mod">
          <ac:chgData name="Alberto" userId="78a84c73-f82a-4350-bcdb-9d3ec95123ac" providerId="ADAL" clId="{966DFC1B-1CA3-4EBB-BDB0-1092BA445A15}" dt="2022-11-22T17:45:09.732" v="10294"/>
          <ac:picMkLst>
            <pc:docMk/>
            <pc:sldMk cId="994924442" sldId="270"/>
            <ac:picMk id="18" creationId="{705519F9-12BD-083E-8ED6-ACA9E142F9DA}"/>
          </ac:picMkLst>
        </pc:picChg>
      </pc:sldChg>
      <pc:sldChg chg="addSp delSp modSp add mod modTransition modAnim modNotesTx">
        <pc:chgData name="Alberto" userId="78a84c73-f82a-4350-bcdb-9d3ec95123ac" providerId="ADAL" clId="{966DFC1B-1CA3-4EBB-BDB0-1092BA445A15}" dt="2022-11-22T17:46:00.852" v="10298"/>
        <pc:sldMkLst>
          <pc:docMk/>
          <pc:sldMk cId="3876214298" sldId="271"/>
        </pc:sldMkLst>
        <pc:spChg chg="mod">
          <ac:chgData name="Alberto" userId="78a84c73-f82a-4350-bcdb-9d3ec95123ac" providerId="ADAL" clId="{966DFC1B-1CA3-4EBB-BDB0-1092BA445A15}" dt="2022-11-17T09:46:05.547" v="2495"/>
          <ac:spMkLst>
            <pc:docMk/>
            <pc:sldMk cId="3876214298" sldId="271"/>
            <ac:spMk id="7" creationId="{4A152929-F276-05C9-D120-9200B96A87D7}"/>
          </ac:spMkLst>
        </pc:spChg>
        <pc:spChg chg="del mod">
          <ac:chgData name="Alberto" userId="78a84c73-f82a-4350-bcdb-9d3ec95123ac" providerId="ADAL" clId="{966DFC1B-1CA3-4EBB-BDB0-1092BA445A15}" dt="2022-11-17T09:46:52.498" v="2540" actId="478"/>
          <ac:spMkLst>
            <pc:docMk/>
            <pc:sldMk cId="3876214298" sldId="271"/>
            <ac:spMk id="8" creationId="{C10E889E-8848-5CF0-C277-718CA4768AD1}"/>
          </ac:spMkLst>
        </pc:spChg>
        <pc:spChg chg="mod">
          <ac:chgData name="Alberto" userId="78a84c73-f82a-4350-bcdb-9d3ec95123ac" providerId="ADAL" clId="{966DFC1B-1CA3-4EBB-BDB0-1092BA445A15}" dt="2022-11-17T09:46:48.756" v="2537"/>
          <ac:spMkLst>
            <pc:docMk/>
            <pc:sldMk cId="3876214298" sldId="271"/>
            <ac:spMk id="9" creationId="{2BB02DEB-BC6D-2484-168F-361BF4B37E1E}"/>
          </ac:spMkLst>
        </pc:spChg>
        <pc:spChg chg="mod">
          <ac:chgData name="Alberto" userId="78a84c73-f82a-4350-bcdb-9d3ec95123ac" providerId="ADAL" clId="{966DFC1B-1CA3-4EBB-BDB0-1092BA445A15}" dt="2022-11-17T09:47:29.744" v="2645" actId="20577"/>
          <ac:spMkLst>
            <pc:docMk/>
            <pc:sldMk cId="3876214298" sldId="271"/>
            <ac:spMk id="10" creationId="{AF537AE5-634E-2DC0-86C3-5ED2D7720C76}"/>
          </ac:spMkLst>
        </pc:spChg>
        <pc:spChg chg="del">
          <ac:chgData name="Alberto" userId="78a84c73-f82a-4350-bcdb-9d3ec95123ac" providerId="ADAL" clId="{966DFC1B-1CA3-4EBB-BDB0-1092BA445A15}" dt="2022-11-17T09:46:51.200" v="2538" actId="478"/>
          <ac:spMkLst>
            <pc:docMk/>
            <pc:sldMk cId="3876214298" sldId="271"/>
            <ac:spMk id="11" creationId="{460B4050-CC50-7FA3-B2FB-5A2D2D83C260}"/>
          </ac:spMkLst>
        </pc:spChg>
        <pc:spChg chg="add del">
          <ac:chgData name="Alberto" userId="78a84c73-f82a-4350-bcdb-9d3ec95123ac" providerId="ADAL" clId="{966DFC1B-1CA3-4EBB-BDB0-1092BA445A15}" dt="2022-11-18T17:53:29.125" v="9191" actId="22"/>
          <ac:spMkLst>
            <pc:docMk/>
            <pc:sldMk cId="3876214298" sldId="271"/>
            <ac:spMk id="11" creationId="{5DA1B6B2-348D-D033-3691-93B0E4ABE67E}"/>
          </ac:spMkLst>
        </pc:spChg>
        <pc:spChg chg="add mod">
          <ac:chgData name="Alberto" userId="78a84c73-f82a-4350-bcdb-9d3ec95123ac" providerId="ADAL" clId="{966DFC1B-1CA3-4EBB-BDB0-1092BA445A15}" dt="2022-11-17T09:48:17.506" v="2782" actId="20577"/>
          <ac:spMkLst>
            <pc:docMk/>
            <pc:sldMk cId="3876214298" sldId="271"/>
            <ac:spMk id="12" creationId="{13401D14-DA49-1931-64ED-C11470964BFC}"/>
          </ac:spMkLst>
        </pc:spChg>
        <pc:spChg chg="del">
          <ac:chgData name="Alberto" userId="78a84c73-f82a-4350-bcdb-9d3ec95123ac" providerId="ADAL" clId="{966DFC1B-1CA3-4EBB-BDB0-1092BA445A15}" dt="2022-11-17T09:46:53.756" v="2541" actId="478"/>
          <ac:spMkLst>
            <pc:docMk/>
            <pc:sldMk cId="3876214298" sldId="271"/>
            <ac:spMk id="13" creationId="{F7CFC5C3-B881-DC1F-06A1-F7AC6C48F7C3}"/>
          </ac:spMkLst>
        </pc:spChg>
        <pc:spChg chg="add mod">
          <ac:chgData name="Alberto" userId="78a84c73-f82a-4350-bcdb-9d3ec95123ac" providerId="ADAL" clId="{966DFC1B-1CA3-4EBB-BDB0-1092BA445A15}" dt="2022-11-17T09:49:08.293" v="2935" actId="1076"/>
          <ac:spMkLst>
            <pc:docMk/>
            <pc:sldMk cId="3876214298" sldId="271"/>
            <ac:spMk id="14" creationId="{E43A7D76-A1B6-4EDD-65E0-D0E16EFACEC0}"/>
          </ac:spMkLst>
        </pc:spChg>
        <pc:picChg chg="add del mod">
          <ac:chgData name="Alberto" userId="78a84c73-f82a-4350-bcdb-9d3ec95123ac" providerId="ADAL" clId="{966DFC1B-1CA3-4EBB-BDB0-1092BA445A15}" dt="2022-11-22T17:45:43.162" v="10297"/>
          <ac:picMkLst>
            <pc:docMk/>
            <pc:sldMk cId="3876214298" sldId="271"/>
            <ac:picMk id="17" creationId="{34FEEE99-E0AF-0B47-0BCF-D5E2ACDF7213}"/>
          </ac:picMkLst>
        </pc:picChg>
        <pc:picChg chg="add del mod">
          <ac:chgData name="Alberto" userId="78a84c73-f82a-4350-bcdb-9d3ec95123ac" providerId="ADAL" clId="{966DFC1B-1CA3-4EBB-BDB0-1092BA445A15}" dt="2022-11-22T17:46:00.852" v="10298"/>
          <ac:picMkLst>
            <pc:docMk/>
            <pc:sldMk cId="3876214298" sldId="271"/>
            <ac:picMk id="19" creationId="{254216B1-C09C-2544-A96E-423668208646}"/>
          </ac:picMkLst>
        </pc:picChg>
        <pc:picChg chg="add mod">
          <ac:chgData name="Alberto" userId="78a84c73-f82a-4350-bcdb-9d3ec95123ac" providerId="ADAL" clId="{966DFC1B-1CA3-4EBB-BDB0-1092BA445A15}" dt="2022-11-22T17:46:00.852" v="10298"/>
          <ac:picMkLst>
            <pc:docMk/>
            <pc:sldMk cId="3876214298" sldId="271"/>
            <ac:picMk id="20" creationId="{0D35D1A5-7083-6A11-D9F4-53FF2BF128C4}"/>
          </ac:picMkLst>
        </pc:picChg>
      </pc:sldChg>
      <pc:sldChg chg="addSp modSp add mod modTransition modNotesTx">
        <pc:chgData name="Alberto" userId="78a84c73-f82a-4350-bcdb-9d3ec95123ac" providerId="ADAL" clId="{966DFC1B-1CA3-4EBB-BDB0-1092BA445A15}" dt="2022-11-22T17:47:46.614" v="10303"/>
        <pc:sldMkLst>
          <pc:docMk/>
          <pc:sldMk cId="366425445" sldId="272"/>
        </pc:sldMkLst>
        <pc:spChg chg="mod">
          <ac:chgData name="Alberto" userId="78a84c73-f82a-4350-bcdb-9d3ec95123ac" providerId="ADAL" clId="{966DFC1B-1CA3-4EBB-BDB0-1092BA445A15}" dt="2022-11-17T09:50:38.388" v="2940" actId="207"/>
          <ac:spMkLst>
            <pc:docMk/>
            <pc:sldMk cId="366425445" sldId="272"/>
            <ac:spMk id="7" creationId="{C176AA0F-4CBB-0EDA-26BC-A5ECD96F4590}"/>
          </ac:spMkLst>
        </pc:spChg>
        <pc:picChg chg="add mod">
          <ac:chgData name="Alberto" userId="78a84c73-f82a-4350-bcdb-9d3ec95123ac" providerId="ADAL" clId="{966DFC1B-1CA3-4EBB-BDB0-1092BA445A15}" dt="2022-11-22T17:47:46.614" v="10303"/>
          <ac:picMkLst>
            <pc:docMk/>
            <pc:sldMk cId="366425445" sldId="272"/>
            <ac:picMk id="13" creationId="{F8F1F09C-891C-112F-F5F7-8F3558DCCED2}"/>
          </ac:picMkLst>
        </pc:picChg>
      </pc:sldChg>
      <pc:sldChg chg="addSp modSp add mod modTransition modNotesTx">
        <pc:chgData name="Alberto" userId="78a84c73-f82a-4350-bcdb-9d3ec95123ac" providerId="ADAL" clId="{966DFC1B-1CA3-4EBB-BDB0-1092BA445A15}" dt="2022-11-22T17:48:07.615" v="10304"/>
        <pc:sldMkLst>
          <pc:docMk/>
          <pc:sldMk cId="817328614" sldId="273"/>
        </pc:sldMkLst>
        <pc:spChg chg="mod">
          <ac:chgData name="Alberto" userId="78a84c73-f82a-4350-bcdb-9d3ec95123ac" providerId="ADAL" clId="{966DFC1B-1CA3-4EBB-BDB0-1092BA445A15}" dt="2022-11-17T09:50:43.376" v="2942"/>
          <ac:spMkLst>
            <pc:docMk/>
            <pc:sldMk cId="817328614" sldId="273"/>
            <ac:spMk id="8" creationId="{CEF23C2C-6949-AE43-FF62-55B3E459684A}"/>
          </ac:spMkLst>
        </pc:spChg>
        <pc:picChg chg="add mod">
          <ac:chgData name="Alberto" userId="78a84c73-f82a-4350-bcdb-9d3ec95123ac" providerId="ADAL" clId="{966DFC1B-1CA3-4EBB-BDB0-1092BA445A15}" dt="2022-11-22T17:48:07.615" v="10304"/>
          <ac:picMkLst>
            <pc:docMk/>
            <pc:sldMk cId="817328614" sldId="273"/>
            <ac:picMk id="13" creationId="{142D10FE-0E6D-8B0B-15CA-683FFE5AECFE}"/>
          </ac:picMkLst>
        </pc:picChg>
      </pc:sldChg>
      <pc:sldChg chg="addSp modSp add mod modTransition modNotesTx">
        <pc:chgData name="Alberto" userId="78a84c73-f82a-4350-bcdb-9d3ec95123ac" providerId="ADAL" clId="{966DFC1B-1CA3-4EBB-BDB0-1092BA445A15}" dt="2022-11-22T17:48:27.396" v="10305"/>
        <pc:sldMkLst>
          <pc:docMk/>
          <pc:sldMk cId="4098733612" sldId="274"/>
        </pc:sldMkLst>
        <pc:spChg chg="mod">
          <ac:chgData name="Alberto" userId="78a84c73-f82a-4350-bcdb-9d3ec95123ac" providerId="ADAL" clId="{966DFC1B-1CA3-4EBB-BDB0-1092BA445A15}" dt="2022-11-17T09:50:51.729" v="2946" actId="1036"/>
          <ac:spMkLst>
            <pc:docMk/>
            <pc:sldMk cId="4098733612" sldId="274"/>
            <ac:spMk id="9" creationId="{51EF47C6-F73B-621F-E9D5-4F5281FB1233}"/>
          </ac:spMkLst>
        </pc:spChg>
        <pc:picChg chg="add mod">
          <ac:chgData name="Alberto" userId="78a84c73-f82a-4350-bcdb-9d3ec95123ac" providerId="ADAL" clId="{966DFC1B-1CA3-4EBB-BDB0-1092BA445A15}" dt="2022-11-22T17:48:27.396" v="10305"/>
          <ac:picMkLst>
            <pc:docMk/>
            <pc:sldMk cId="4098733612" sldId="274"/>
            <ac:picMk id="13" creationId="{DD56E00D-7898-0594-7BC3-629F539C3FA0}"/>
          </ac:picMkLst>
        </pc:picChg>
      </pc:sldChg>
      <pc:sldChg chg="addSp delSp modSp add mod ord modTransition modAnim modNotesTx">
        <pc:chgData name="Alberto" userId="78a84c73-f82a-4350-bcdb-9d3ec95123ac" providerId="ADAL" clId="{966DFC1B-1CA3-4EBB-BDB0-1092BA445A15}" dt="2022-11-22T17:46:40.831" v="10301"/>
        <pc:sldMkLst>
          <pc:docMk/>
          <pc:sldMk cId="196312947" sldId="275"/>
        </pc:sldMkLst>
        <pc:spChg chg="mod">
          <ac:chgData name="Alberto" userId="78a84c73-f82a-4350-bcdb-9d3ec95123ac" providerId="ADAL" clId="{966DFC1B-1CA3-4EBB-BDB0-1092BA445A15}" dt="2022-11-17T09:53:13.767" v="3007" actId="20577"/>
          <ac:spMkLst>
            <pc:docMk/>
            <pc:sldMk cId="196312947" sldId="275"/>
            <ac:spMk id="2" creationId="{951235A3-6CFC-DA6B-F247-0C274332F9BA}"/>
          </ac:spMkLst>
        </pc:spChg>
        <pc:spChg chg="add mod">
          <ac:chgData name="Alberto" userId="78a84c73-f82a-4350-bcdb-9d3ec95123ac" providerId="ADAL" clId="{966DFC1B-1CA3-4EBB-BDB0-1092BA445A15}" dt="2022-11-17T10:03:39.073" v="3155" actId="1076"/>
          <ac:spMkLst>
            <pc:docMk/>
            <pc:sldMk cId="196312947" sldId="275"/>
            <ac:spMk id="3" creationId="{8BC3DE3E-52C4-746F-EF71-A127AB0CA1BC}"/>
          </ac:spMkLst>
        </pc:spChg>
        <pc:spChg chg="del">
          <ac:chgData name="Alberto" userId="78a84c73-f82a-4350-bcdb-9d3ec95123ac" providerId="ADAL" clId="{966DFC1B-1CA3-4EBB-BDB0-1092BA445A15}" dt="2022-11-17T09:52:56.938" v="2950" actId="478"/>
          <ac:spMkLst>
            <pc:docMk/>
            <pc:sldMk cId="196312947" sldId="275"/>
            <ac:spMk id="7" creationId="{C176AA0F-4CBB-0EDA-26BC-A5ECD96F4590}"/>
          </ac:spMkLst>
        </pc:spChg>
        <pc:spChg chg="del">
          <ac:chgData name="Alberto" userId="78a84c73-f82a-4350-bcdb-9d3ec95123ac" providerId="ADAL" clId="{966DFC1B-1CA3-4EBB-BDB0-1092BA445A15}" dt="2022-11-17T09:52:57.735" v="2951" actId="478"/>
          <ac:spMkLst>
            <pc:docMk/>
            <pc:sldMk cId="196312947" sldId="275"/>
            <ac:spMk id="8" creationId="{CEF23C2C-6949-AE43-FF62-55B3E459684A}"/>
          </ac:spMkLst>
        </pc:spChg>
        <pc:spChg chg="del">
          <ac:chgData name="Alberto" userId="78a84c73-f82a-4350-bcdb-9d3ec95123ac" providerId="ADAL" clId="{966DFC1B-1CA3-4EBB-BDB0-1092BA445A15}" dt="2022-11-17T09:52:58.358" v="2952" actId="478"/>
          <ac:spMkLst>
            <pc:docMk/>
            <pc:sldMk cId="196312947" sldId="275"/>
            <ac:spMk id="9" creationId="{51EF47C6-F73B-621F-E9D5-4F5281FB1233}"/>
          </ac:spMkLst>
        </pc:spChg>
        <pc:spChg chg="add mod">
          <ac:chgData name="Alberto" userId="78a84c73-f82a-4350-bcdb-9d3ec95123ac" providerId="ADAL" clId="{966DFC1B-1CA3-4EBB-BDB0-1092BA445A15}" dt="2022-11-17T10:02:05.764" v="3084" actId="1076"/>
          <ac:spMkLst>
            <pc:docMk/>
            <pc:sldMk cId="196312947" sldId="275"/>
            <ac:spMk id="16" creationId="{64367AB9-8AC2-E131-4348-4B8419AAD1D8}"/>
          </ac:spMkLst>
        </pc:spChg>
        <pc:spChg chg="add mod">
          <ac:chgData name="Alberto" userId="78a84c73-f82a-4350-bcdb-9d3ec95123ac" providerId="ADAL" clId="{966DFC1B-1CA3-4EBB-BDB0-1092BA445A15}" dt="2022-11-17T10:01:44.752" v="3077" actId="1076"/>
          <ac:spMkLst>
            <pc:docMk/>
            <pc:sldMk cId="196312947" sldId="275"/>
            <ac:spMk id="17" creationId="{8116545B-87A9-A741-B90F-AED66AFD5257}"/>
          </ac:spMkLst>
        </pc:spChg>
        <pc:spChg chg="add mod">
          <ac:chgData name="Alberto" userId="78a84c73-f82a-4350-bcdb-9d3ec95123ac" providerId="ADAL" clId="{966DFC1B-1CA3-4EBB-BDB0-1092BA445A15}" dt="2022-11-17T10:01:30.652" v="3072" actId="1076"/>
          <ac:spMkLst>
            <pc:docMk/>
            <pc:sldMk cId="196312947" sldId="275"/>
            <ac:spMk id="18" creationId="{45EF2A9F-97B3-AA69-7E1E-22A4E2E1AD65}"/>
          </ac:spMkLst>
        </pc:spChg>
        <pc:spChg chg="add mod">
          <ac:chgData name="Alberto" userId="78a84c73-f82a-4350-bcdb-9d3ec95123ac" providerId="ADAL" clId="{966DFC1B-1CA3-4EBB-BDB0-1092BA445A15}" dt="2022-11-17T10:22:19.161" v="3616" actId="122"/>
          <ac:spMkLst>
            <pc:docMk/>
            <pc:sldMk cId="196312947" sldId="275"/>
            <ac:spMk id="19" creationId="{F1843B1D-FE2B-EBE3-DE90-C7ED841FBA26}"/>
          </ac:spMkLst>
        </pc:spChg>
        <pc:spChg chg="add mod">
          <ac:chgData name="Alberto" userId="78a84c73-f82a-4350-bcdb-9d3ec95123ac" providerId="ADAL" clId="{966DFC1B-1CA3-4EBB-BDB0-1092BA445A15}" dt="2022-11-17T10:02:46.119" v="3108" actId="1076"/>
          <ac:spMkLst>
            <pc:docMk/>
            <pc:sldMk cId="196312947" sldId="275"/>
            <ac:spMk id="20" creationId="{02AAE971-73C1-7777-CB08-797A84254853}"/>
          </ac:spMkLst>
        </pc:spChg>
        <pc:spChg chg="add mod">
          <ac:chgData name="Alberto" userId="78a84c73-f82a-4350-bcdb-9d3ec95123ac" providerId="ADAL" clId="{966DFC1B-1CA3-4EBB-BDB0-1092BA445A15}" dt="2022-11-17T10:03:02.013" v="3117" actId="1076"/>
          <ac:spMkLst>
            <pc:docMk/>
            <pc:sldMk cId="196312947" sldId="275"/>
            <ac:spMk id="21" creationId="{BC585F01-7D63-FBF1-C6BE-A793F5DD738A}"/>
          </ac:spMkLst>
        </pc:spChg>
        <pc:spChg chg="add mod">
          <ac:chgData name="Alberto" userId="78a84c73-f82a-4350-bcdb-9d3ec95123ac" providerId="ADAL" clId="{966DFC1B-1CA3-4EBB-BDB0-1092BA445A15}" dt="2022-11-17T10:23:11.111" v="3632" actId="14100"/>
          <ac:spMkLst>
            <pc:docMk/>
            <pc:sldMk cId="196312947" sldId="275"/>
            <ac:spMk id="22" creationId="{7EA600B7-12D5-ADD7-808D-A24377E27802}"/>
          </ac:spMkLst>
        </pc:spChg>
        <pc:spChg chg="add mod">
          <ac:chgData name="Alberto" userId="78a84c73-f82a-4350-bcdb-9d3ec95123ac" providerId="ADAL" clId="{966DFC1B-1CA3-4EBB-BDB0-1092BA445A15}" dt="2022-11-17T10:22:51.184" v="3631" actId="1076"/>
          <ac:spMkLst>
            <pc:docMk/>
            <pc:sldMk cId="196312947" sldId="275"/>
            <ac:spMk id="23" creationId="{F459E177-6862-C212-392B-3D4DA7A3CF54}"/>
          </ac:spMkLst>
        </pc:spChg>
        <pc:picChg chg="add del mod">
          <ac:chgData name="Alberto" userId="78a84c73-f82a-4350-bcdb-9d3ec95123ac" providerId="ADAL" clId="{966DFC1B-1CA3-4EBB-BDB0-1092BA445A15}" dt="2022-11-22T17:46:10.939" v="10300"/>
          <ac:picMkLst>
            <pc:docMk/>
            <pc:sldMk cId="196312947" sldId="275"/>
            <ac:picMk id="8" creationId="{AC1E568C-956D-9804-A84A-6E1023A147C3}"/>
          </ac:picMkLst>
        </pc:picChg>
        <pc:picChg chg="add del mod">
          <ac:chgData name="Alberto" userId="78a84c73-f82a-4350-bcdb-9d3ec95123ac" providerId="ADAL" clId="{966DFC1B-1CA3-4EBB-BDB0-1092BA445A15}" dt="2022-11-22T17:46:40.831" v="10301"/>
          <ac:picMkLst>
            <pc:docMk/>
            <pc:sldMk cId="196312947" sldId="275"/>
            <ac:picMk id="15" creationId="{88FC78E9-8447-F7A5-520F-C430CB846C29}"/>
          </ac:picMkLst>
        </pc:picChg>
        <pc:picChg chg="add mod">
          <ac:chgData name="Alberto" userId="78a84c73-f82a-4350-bcdb-9d3ec95123ac" providerId="ADAL" clId="{966DFC1B-1CA3-4EBB-BDB0-1092BA445A15}" dt="2022-11-22T17:46:40.831" v="10301"/>
          <ac:picMkLst>
            <pc:docMk/>
            <pc:sldMk cId="196312947" sldId="275"/>
            <ac:picMk id="24" creationId="{CDBC4AE2-2ABC-494C-F1F7-39C264717AE9}"/>
          </ac:picMkLst>
        </pc:picChg>
        <pc:picChg chg="add del mod">
          <ac:chgData name="Alberto" userId="78a84c73-f82a-4350-bcdb-9d3ec95123ac" providerId="ADAL" clId="{966DFC1B-1CA3-4EBB-BDB0-1092BA445A15}" dt="2022-11-21T09:34:21.222" v="9398" actId="478"/>
          <ac:picMkLst>
            <pc:docMk/>
            <pc:sldMk cId="196312947" sldId="275"/>
            <ac:picMk id="1026" creationId="{FD3FDE00-5E0B-A81F-D9D1-21D3B660E149}"/>
          </ac:picMkLst>
        </pc:picChg>
        <pc:picChg chg="add mod">
          <ac:chgData name="Alberto" userId="78a84c73-f82a-4350-bcdb-9d3ec95123ac" providerId="ADAL" clId="{966DFC1B-1CA3-4EBB-BDB0-1092BA445A15}" dt="2022-11-17T10:01:30.652" v="3072" actId="1076"/>
          <ac:picMkLst>
            <pc:docMk/>
            <pc:sldMk cId="196312947" sldId="275"/>
            <ac:picMk id="2050" creationId="{C81B710E-4590-289F-E013-959EB4A5D1D0}"/>
          </ac:picMkLst>
        </pc:picChg>
        <pc:cxnChg chg="add del mod">
          <ac:chgData name="Alberto" userId="78a84c73-f82a-4350-bcdb-9d3ec95123ac" providerId="ADAL" clId="{966DFC1B-1CA3-4EBB-BDB0-1092BA445A15}" dt="2022-11-17T09:58:19.816" v="3046" actId="11529"/>
          <ac:cxnSpMkLst>
            <pc:docMk/>
            <pc:sldMk cId="196312947" sldId="275"/>
            <ac:cxnSpMk id="11" creationId="{57DAB8E2-D227-2602-6808-45B8A0673951}"/>
          </ac:cxnSpMkLst>
        </pc:cxnChg>
      </pc:sldChg>
      <pc:sldChg chg="addSp modSp add mod modTransition modNotesTx">
        <pc:chgData name="Alberto" userId="78a84c73-f82a-4350-bcdb-9d3ec95123ac" providerId="ADAL" clId="{966DFC1B-1CA3-4EBB-BDB0-1092BA445A15}" dt="2022-11-22T17:52:00.141" v="10317"/>
        <pc:sldMkLst>
          <pc:docMk/>
          <pc:sldMk cId="381548440" sldId="276"/>
        </pc:sldMkLst>
        <pc:spChg chg="add mod">
          <ac:chgData name="Alberto" userId="78a84c73-f82a-4350-bcdb-9d3ec95123ac" providerId="ADAL" clId="{966DFC1B-1CA3-4EBB-BDB0-1092BA445A15}" dt="2022-11-17T16:56:30.661" v="4075" actId="123"/>
          <ac:spMkLst>
            <pc:docMk/>
            <pc:sldMk cId="381548440" sldId="276"/>
            <ac:spMk id="3" creationId="{629B81DF-0BE7-42AB-4AFD-390E22757BED}"/>
          </ac:spMkLst>
        </pc:spChg>
        <pc:spChg chg="mod">
          <ac:chgData name="Alberto" userId="78a84c73-f82a-4350-bcdb-9d3ec95123ac" providerId="ADAL" clId="{966DFC1B-1CA3-4EBB-BDB0-1092BA445A15}" dt="2022-11-17T15:49:24.642" v="3652"/>
          <ac:spMkLst>
            <pc:docMk/>
            <pc:sldMk cId="381548440" sldId="276"/>
            <ac:spMk id="7" creationId="{C0C2C24D-A4D1-9E65-F9AA-EFE9F439B78E}"/>
          </ac:spMkLst>
        </pc:spChg>
        <pc:spChg chg="add mod">
          <ac:chgData name="Alberto" userId="78a84c73-f82a-4350-bcdb-9d3ec95123ac" providerId="ADAL" clId="{966DFC1B-1CA3-4EBB-BDB0-1092BA445A15}" dt="2022-11-17T19:20:23.551" v="8038" actId="6549"/>
          <ac:spMkLst>
            <pc:docMk/>
            <pc:sldMk cId="381548440" sldId="276"/>
            <ac:spMk id="11" creationId="{1339CCFE-8FC1-BE2A-7B16-D9052A801657}"/>
          </ac:spMkLst>
        </pc:spChg>
        <pc:spChg chg="add mod">
          <ac:chgData name="Alberto" userId="78a84c73-f82a-4350-bcdb-9d3ec95123ac" providerId="ADAL" clId="{966DFC1B-1CA3-4EBB-BDB0-1092BA445A15}" dt="2022-11-17T16:58:07.387" v="4109" actId="1076"/>
          <ac:spMkLst>
            <pc:docMk/>
            <pc:sldMk cId="381548440" sldId="276"/>
            <ac:spMk id="12" creationId="{AB1D161E-2331-56C4-5382-1BD05845C8F0}"/>
          </ac:spMkLst>
        </pc:spChg>
        <pc:spChg chg="add mod">
          <ac:chgData name="Alberto" userId="78a84c73-f82a-4350-bcdb-9d3ec95123ac" providerId="ADAL" clId="{966DFC1B-1CA3-4EBB-BDB0-1092BA445A15}" dt="2022-11-17T16:58:10.150" v="4110" actId="1076"/>
          <ac:spMkLst>
            <pc:docMk/>
            <pc:sldMk cId="381548440" sldId="276"/>
            <ac:spMk id="13" creationId="{DAEA866A-A87F-B42F-7A42-833F28B9D2B8}"/>
          </ac:spMkLst>
        </pc:spChg>
        <pc:picChg chg="add mod">
          <ac:chgData name="Alberto" userId="78a84c73-f82a-4350-bcdb-9d3ec95123ac" providerId="ADAL" clId="{966DFC1B-1CA3-4EBB-BDB0-1092BA445A15}" dt="2022-11-22T17:52:00.141" v="10317"/>
          <ac:picMkLst>
            <pc:docMk/>
            <pc:sldMk cId="381548440" sldId="276"/>
            <ac:picMk id="18" creationId="{08FBD712-1E04-B0FD-F579-D9F3C0CC12B1}"/>
          </ac:picMkLst>
        </pc:picChg>
      </pc:sldChg>
      <pc:sldChg chg="addSp modSp add mod modTransition modNotesTx">
        <pc:chgData name="Alberto" userId="78a84c73-f82a-4350-bcdb-9d3ec95123ac" providerId="ADAL" clId="{966DFC1B-1CA3-4EBB-BDB0-1092BA445A15}" dt="2022-11-22T17:52:55.614" v="10318"/>
        <pc:sldMkLst>
          <pc:docMk/>
          <pc:sldMk cId="2882908580" sldId="277"/>
        </pc:sldMkLst>
        <pc:spChg chg="mod">
          <ac:chgData name="Alberto" userId="78a84c73-f82a-4350-bcdb-9d3ec95123ac" providerId="ADAL" clId="{966DFC1B-1CA3-4EBB-BDB0-1092BA445A15}" dt="2022-11-17T17:03:15.949" v="4645" actId="1076"/>
          <ac:spMkLst>
            <pc:docMk/>
            <pc:sldMk cId="2882908580" sldId="277"/>
            <ac:spMk id="2" creationId="{951235A3-6CFC-DA6B-F247-0C274332F9BA}"/>
          </ac:spMkLst>
        </pc:spChg>
        <pc:spChg chg="add mod">
          <ac:chgData name="Alberto" userId="78a84c73-f82a-4350-bcdb-9d3ec95123ac" providerId="ADAL" clId="{966DFC1B-1CA3-4EBB-BDB0-1092BA445A15}" dt="2022-11-17T17:04:21.370" v="4651" actId="20577"/>
          <ac:spMkLst>
            <pc:docMk/>
            <pc:sldMk cId="2882908580" sldId="277"/>
            <ac:spMk id="3" creationId="{A0386664-AA96-B89C-4DEE-BCC624C63A9B}"/>
          </ac:spMkLst>
        </pc:spChg>
        <pc:spChg chg="mod">
          <ac:chgData name="Alberto" userId="78a84c73-f82a-4350-bcdb-9d3ec95123ac" providerId="ADAL" clId="{966DFC1B-1CA3-4EBB-BDB0-1092BA445A15}" dt="2022-11-17T15:49:29.712" v="3654"/>
          <ac:spMkLst>
            <pc:docMk/>
            <pc:sldMk cId="2882908580" sldId="277"/>
            <ac:spMk id="8" creationId="{BA62BCE1-A743-3F52-BD30-AB4BB2AB3049}"/>
          </ac:spMkLst>
        </pc:spChg>
        <pc:spChg chg="add mod">
          <ac:chgData name="Alberto" userId="78a84c73-f82a-4350-bcdb-9d3ec95123ac" providerId="ADAL" clId="{966DFC1B-1CA3-4EBB-BDB0-1092BA445A15}" dt="2022-11-17T17:04:59.481" v="4654" actId="1076"/>
          <ac:spMkLst>
            <pc:docMk/>
            <pc:sldMk cId="2882908580" sldId="277"/>
            <ac:spMk id="12" creationId="{D9CBF47B-CF06-7A26-DDC8-EEAB8077B926}"/>
          </ac:spMkLst>
        </pc:spChg>
        <pc:spChg chg="add mod">
          <ac:chgData name="Alberto" userId="78a84c73-f82a-4350-bcdb-9d3ec95123ac" providerId="ADAL" clId="{966DFC1B-1CA3-4EBB-BDB0-1092BA445A15}" dt="2022-11-17T17:06:23.298" v="4810" actId="1076"/>
          <ac:spMkLst>
            <pc:docMk/>
            <pc:sldMk cId="2882908580" sldId="277"/>
            <ac:spMk id="13" creationId="{2C2A01B7-B02C-464A-591B-7CEFC6BDBEA7}"/>
          </ac:spMkLst>
        </pc:spChg>
        <pc:spChg chg="add mod">
          <ac:chgData name="Alberto" userId="78a84c73-f82a-4350-bcdb-9d3ec95123ac" providerId="ADAL" clId="{966DFC1B-1CA3-4EBB-BDB0-1092BA445A15}" dt="2022-11-17T17:06:23.298" v="4810" actId="1076"/>
          <ac:spMkLst>
            <pc:docMk/>
            <pc:sldMk cId="2882908580" sldId="277"/>
            <ac:spMk id="14" creationId="{BDDCED71-A3FD-DC71-88F3-14ED45DA9BF3}"/>
          </ac:spMkLst>
        </pc:spChg>
        <pc:spChg chg="add mod">
          <ac:chgData name="Alberto" userId="78a84c73-f82a-4350-bcdb-9d3ec95123ac" providerId="ADAL" clId="{966DFC1B-1CA3-4EBB-BDB0-1092BA445A15}" dt="2022-11-17T17:06:23.298" v="4810" actId="1076"/>
          <ac:spMkLst>
            <pc:docMk/>
            <pc:sldMk cId="2882908580" sldId="277"/>
            <ac:spMk id="15" creationId="{FF4F2FA5-5CE5-E021-F587-0D150CF28B9A}"/>
          </ac:spMkLst>
        </pc:spChg>
        <pc:picChg chg="add mod">
          <ac:chgData name="Alberto" userId="78a84c73-f82a-4350-bcdb-9d3ec95123ac" providerId="ADAL" clId="{966DFC1B-1CA3-4EBB-BDB0-1092BA445A15}" dt="2022-11-22T17:52:55.614" v="10318"/>
          <ac:picMkLst>
            <pc:docMk/>
            <pc:sldMk cId="2882908580" sldId="277"/>
            <ac:picMk id="19" creationId="{5E6AA5A5-675F-E9BB-45AB-F0E2658357A7}"/>
          </ac:picMkLst>
        </pc:picChg>
      </pc:sldChg>
      <pc:sldChg chg="addSp delSp modSp add mod modTransition modAnim modNotesTx">
        <pc:chgData name="Alberto" userId="78a84c73-f82a-4350-bcdb-9d3ec95123ac" providerId="ADAL" clId="{966DFC1B-1CA3-4EBB-BDB0-1092BA445A15}" dt="2022-11-22T17:55:19.092" v="10334"/>
        <pc:sldMkLst>
          <pc:docMk/>
          <pc:sldMk cId="4061041451" sldId="278"/>
        </pc:sldMkLst>
        <pc:spChg chg="add del mod">
          <ac:chgData name="Alberto" userId="78a84c73-f82a-4350-bcdb-9d3ec95123ac" providerId="ADAL" clId="{966DFC1B-1CA3-4EBB-BDB0-1092BA445A15}" dt="2022-11-17T17:07:39.523" v="4991" actId="478"/>
          <ac:spMkLst>
            <pc:docMk/>
            <pc:sldMk cId="4061041451" sldId="278"/>
            <ac:spMk id="3" creationId="{D5F1D1A6-614D-0579-D2DC-6B9411D0C7B7}"/>
          </ac:spMkLst>
        </pc:spChg>
        <pc:spChg chg="mod">
          <ac:chgData name="Alberto" userId="78a84c73-f82a-4350-bcdb-9d3ec95123ac" providerId="ADAL" clId="{966DFC1B-1CA3-4EBB-BDB0-1092BA445A15}" dt="2022-11-17T15:49:32.042" v="3656"/>
          <ac:spMkLst>
            <pc:docMk/>
            <pc:sldMk cId="4061041451" sldId="278"/>
            <ac:spMk id="9" creationId="{17F41B98-775C-8496-749B-537AC0F6FD9D}"/>
          </ac:spMkLst>
        </pc:spChg>
        <pc:spChg chg="add mod">
          <ac:chgData name="Alberto" userId="78a84c73-f82a-4350-bcdb-9d3ec95123ac" providerId="ADAL" clId="{966DFC1B-1CA3-4EBB-BDB0-1092BA445A15}" dt="2022-11-17T17:07:41.838" v="4992" actId="113"/>
          <ac:spMkLst>
            <pc:docMk/>
            <pc:sldMk cId="4061041451" sldId="278"/>
            <ac:spMk id="11" creationId="{396A035A-74B7-590B-D798-B59872BCDB3A}"/>
          </ac:spMkLst>
        </pc:spChg>
        <pc:spChg chg="add mod">
          <ac:chgData name="Alberto" userId="78a84c73-f82a-4350-bcdb-9d3ec95123ac" providerId="ADAL" clId="{966DFC1B-1CA3-4EBB-BDB0-1092BA445A15}" dt="2022-11-17T17:08:37.558" v="5120" actId="1076"/>
          <ac:spMkLst>
            <pc:docMk/>
            <pc:sldMk cId="4061041451" sldId="278"/>
            <ac:spMk id="12" creationId="{9606ED66-F2BB-0422-5F4F-3772E4BF4240}"/>
          </ac:spMkLst>
        </pc:spChg>
        <pc:spChg chg="add mod">
          <ac:chgData name="Alberto" userId="78a84c73-f82a-4350-bcdb-9d3ec95123ac" providerId="ADAL" clId="{966DFC1B-1CA3-4EBB-BDB0-1092BA445A15}" dt="2022-11-17T17:10:04.497" v="5307" actId="1076"/>
          <ac:spMkLst>
            <pc:docMk/>
            <pc:sldMk cId="4061041451" sldId="278"/>
            <ac:spMk id="13" creationId="{3F121608-4A87-E985-7424-D2D2F83E6D44}"/>
          </ac:spMkLst>
        </pc:spChg>
        <pc:spChg chg="add mod">
          <ac:chgData name="Alberto" userId="78a84c73-f82a-4350-bcdb-9d3ec95123ac" providerId="ADAL" clId="{966DFC1B-1CA3-4EBB-BDB0-1092BA445A15}" dt="2022-11-17T17:10:39.772" v="5405" actId="20577"/>
          <ac:spMkLst>
            <pc:docMk/>
            <pc:sldMk cId="4061041451" sldId="278"/>
            <ac:spMk id="14" creationId="{127D9493-225F-2B85-D1F9-2151FF58E7F9}"/>
          </ac:spMkLst>
        </pc:spChg>
        <pc:picChg chg="add del mod">
          <ac:chgData name="Alberto" userId="78a84c73-f82a-4350-bcdb-9d3ec95123ac" providerId="ADAL" clId="{966DFC1B-1CA3-4EBB-BDB0-1092BA445A15}" dt="2022-11-22T17:53:34.386" v="10321"/>
          <ac:picMkLst>
            <pc:docMk/>
            <pc:sldMk cId="4061041451" sldId="278"/>
            <ac:picMk id="19" creationId="{944B036D-B543-134E-52CB-C3379A42481E}"/>
          </ac:picMkLst>
        </pc:picChg>
        <pc:picChg chg="add del mod">
          <ac:chgData name="Alberto" userId="78a84c73-f82a-4350-bcdb-9d3ec95123ac" providerId="ADAL" clId="{966DFC1B-1CA3-4EBB-BDB0-1092BA445A15}" dt="2022-11-22T17:53:44.261" v="10322"/>
          <ac:picMkLst>
            <pc:docMk/>
            <pc:sldMk cId="4061041451" sldId="278"/>
            <ac:picMk id="22" creationId="{08DBA244-7D63-34DB-7ECD-7344B8E90EAF}"/>
          </ac:picMkLst>
        </pc:picChg>
        <pc:picChg chg="add del mod">
          <ac:chgData name="Alberto" userId="78a84c73-f82a-4350-bcdb-9d3ec95123ac" providerId="ADAL" clId="{966DFC1B-1CA3-4EBB-BDB0-1092BA445A15}" dt="2022-11-22T17:53:45.911" v="10324"/>
          <ac:picMkLst>
            <pc:docMk/>
            <pc:sldMk cId="4061041451" sldId="278"/>
            <ac:picMk id="23" creationId="{1E328170-262C-E032-DDA6-76E2654FE21D}"/>
          </ac:picMkLst>
        </pc:picChg>
        <pc:picChg chg="add del mod ord">
          <ac:chgData name="Alberto" userId="78a84c73-f82a-4350-bcdb-9d3ec95123ac" providerId="ADAL" clId="{966DFC1B-1CA3-4EBB-BDB0-1092BA445A15}" dt="2022-11-22T17:54:04.694" v="10325"/>
          <ac:picMkLst>
            <pc:docMk/>
            <pc:sldMk cId="4061041451" sldId="278"/>
            <ac:picMk id="26" creationId="{48B05E53-5597-8A9B-C896-A6E004979AC8}"/>
          </ac:picMkLst>
        </pc:picChg>
        <pc:picChg chg="add del mod">
          <ac:chgData name="Alberto" userId="78a84c73-f82a-4350-bcdb-9d3ec95123ac" providerId="ADAL" clId="{966DFC1B-1CA3-4EBB-BDB0-1092BA445A15}" dt="2022-11-22T17:54:16.290" v="10327"/>
          <ac:picMkLst>
            <pc:docMk/>
            <pc:sldMk cId="4061041451" sldId="278"/>
            <ac:picMk id="27" creationId="{BE7969B8-75AB-02D4-4C36-88A9D5A408A9}"/>
          </ac:picMkLst>
        </pc:picChg>
        <pc:picChg chg="add del mod ord">
          <ac:chgData name="Alberto" userId="78a84c73-f82a-4350-bcdb-9d3ec95123ac" providerId="ADAL" clId="{966DFC1B-1CA3-4EBB-BDB0-1092BA445A15}" dt="2022-11-22T17:54:32.437" v="10328"/>
          <ac:picMkLst>
            <pc:docMk/>
            <pc:sldMk cId="4061041451" sldId="278"/>
            <ac:picMk id="31" creationId="{8EDD7F8F-3A2D-70DD-93C6-CEA82A6E223F}"/>
          </ac:picMkLst>
        </pc:picChg>
        <pc:picChg chg="add del mod">
          <ac:chgData name="Alberto" userId="78a84c73-f82a-4350-bcdb-9d3ec95123ac" providerId="ADAL" clId="{966DFC1B-1CA3-4EBB-BDB0-1092BA445A15}" dt="2022-11-22T17:54:52.762" v="10330"/>
          <ac:picMkLst>
            <pc:docMk/>
            <pc:sldMk cId="4061041451" sldId="278"/>
            <ac:picMk id="32" creationId="{CDCB3F1E-523C-CD7F-4F1A-533C1CCB8C36}"/>
          </ac:picMkLst>
        </pc:picChg>
        <pc:picChg chg="add del mod ord">
          <ac:chgData name="Alberto" userId="78a84c73-f82a-4350-bcdb-9d3ec95123ac" providerId="ADAL" clId="{966DFC1B-1CA3-4EBB-BDB0-1092BA445A15}" dt="2022-11-22T17:54:59.270" v="10331"/>
          <ac:picMkLst>
            <pc:docMk/>
            <pc:sldMk cId="4061041451" sldId="278"/>
            <ac:picMk id="37" creationId="{8BCDA47F-E3D1-A4EC-9158-3DB79F3C3765}"/>
          </ac:picMkLst>
        </pc:picChg>
        <pc:picChg chg="add del mod">
          <ac:chgData name="Alberto" userId="78a84c73-f82a-4350-bcdb-9d3ec95123ac" providerId="ADAL" clId="{966DFC1B-1CA3-4EBB-BDB0-1092BA445A15}" dt="2022-11-22T17:55:00.762" v="10333"/>
          <ac:picMkLst>
            <pc:docMk/>
            <pc:sldMk cId="4061041451" sldId="278"/>
            <ac:picMk id="38" creationId="{5004ECB7-8116-74FC-E0CB-C2C4F953E0F9}"/>
          </ac:picMkLst>
        </pc:picChg>
        <pc:picChg chg="add del mod ord">
          <ac:chgData name="Alberto" userId="78a84c73-f82a-4350-bcdb-9d3ec95123ac" providerId="ADAL" clId="{966DFC1B-1CA3-4EBB-BDB0-1092BA445A15}" dt="2022-11-22T17:55:19.092" v="10334"/>
          <ac:picMkLst>
            <pc:docMk/>
            <pc:sldMk cId="4061041451" sldId="278"/>
            <ac:picMk id="41" creationId="{36185A94-6B67-D6AB-8FBD-50142EBB8802}"/>
          </ac:picMkLst>
        </pc:picChg>
        <pc:picChg chg="add mod">
          <ac:chgData name="Alberto" userId="78a84c73-f82a-4350-bcdb-9d3ec95123ac" providerId="ADAL" clId="{966DFC1B-1CA3-4EBB-BDB0-1092BA445A15}" dt="2022-11-22T17:55:19.092" v="10334"/>
          <ac:picMkLst>
            <pc:docMk/>
            <pc:sldMk cId="4061041451" sldId="278"/>
            <ac:picMk id="42" creationId="{8D749F33-9BF6-5449-25C6-FDBFAD049310}"/>
          </ac:picMkLst>
        </pc:picChg>
      </pc:sldChg>
      <pc:sldChg chg="addSp delSp modSp add mod modTransition modNotesTx">
        <pc:chgData name="Alberto" userId="78a84c73-f82a-4350-bcdb-9d3ec95123ac" providerId="ADAL" clId="{966DFC1B-1CA3-4EBB-BDB0-1092BA445A15}" dt="2022-11-22T17:55:47.109" v="10335"/>
        <pc:sldMkLst>
          <pc:docMk/>
          <pc:sldMk cId="3284478997" sldId="279"/>
        </pc:sldMkLst>
        <pc:spChg chg="add del mod">
          <ac:chgData name="Alberto" userId="78a84c73-f82a-4350-bcdb-9d3ec95123ac" providerId="ADAL" clId="{966DFC1B-1CA3-4EBB-BDB0-1092BA445A15}" dt="2022-11-17T15:49:42.602" v="3661"/>
          <ac:spMkLst>
            <pc:docMk/>
            <pc:sldMk cId="3284478997" sldId="279"/>
            <ac:spMk id="3" creationId="{E558E233-CDF2-8088-AFD1-6BB7A77C46C9}"/>
          </ac:spMkLst>
        </pc:spChg>
        <pc:spChg chg="mod">
          <ac:chgData name="Alberto" userId="78a84c73-f82a-4350-bcdb-9d3ec95123ac" providerId="ADAL" clId="{966DFC1B-1CA3-4EBB-BDB0-1092BA445A15}" dt="2022-11-17T15:49:44.782" v="3663"/>
          <ac:spMkLst>
            <pc:docMk/>
            <pc:sldMk cId="3284478997" sldId="279"/>
            <ac:spMk id="9" creationId="{17F41B98-775C-8496-749B-537AC0F6FD9D}"/>
          </ac:spMkLst>
        </pc:spChg>
        <pc:spChg chg="mod">
          <ac:chgData name="Alberto" userId="78a84c73-f82a-4350-bcdb-9d3ec95123ac" providerId="ADAL" clId="{966DFC1B-1CA3-4EBB-BDB0-1092BA445A15}" dt="2022-11-17T15:49:37.482" v="3659"/>
          <ac:spMkLst>
            <pc:docMk/>
            <pc:sldMk cId="3284478997" sldId="279"/>
            <ac:spMk id="10" creationId="{A88C1231-C181-C1E3-ABFB-3E082AD57D4B}"/>
          </ac:spMkLst>
        </pc:spChg>
        <pc:spChg chg="add mod">
          <ac:chgData name="Alberto" userId="78a84c73-f82a-4350-bcdb-9d3ec95123ac" providerId="ADAL" clId="{966DFC1B-1CA3-4EBB-BDB0-1092BA445A15}" dt="2022-11-17T17:11:58.012" v="5465" actId="20577"/>
          <ac:spMkLst>
            <pc:docMk/>
            <pc:sldMk cId="3284478997" sldId="279"/>
            <ac:spMk id="11" creationId="{56060C36-B961-E2D0-FD61-406C9D39C1AF}"/>
          </ac:spMkLst>
        </pc:spChg>
        <pc:spChg chg="add mod">
          <ac:chgData name="Alberto" userId="78a84c73-f82a-4350-bcdb-9d3ec95123ac" providerId="ADAL" clId="{966DFC1B-1CA3-4EBB-BDB0-1092BA445A15}" dt="2022-11-17T17:13:31.652" v="5744" actId="20577"/>
          <ac:spMkLst>
            <pc:docMk/>
            <pc:sldMk cId="3284478997" sldId="279"/>
            <ac:spMk id="12" creationId="{95582F50-7E12-A7D8-2AB2-6B809E73FB1E}"/>
          </ac:spMkLst>
        </pc:spChg>
        <pc:spChg chg="add mod">
          <ac:chgData name="Alberto" userId="78a84c73-f82a-4350-bcdb-9d3ec95123ac" providerId="ADAL" clId="{966DFC1B-1CA3-4EBB-BDB0-1092BA445A15}" dt="2022-11-17T17:14:48.936" v="5823" actId="207"/>
          <ac:spMkLst>
            <pc:docMk/>
            <pc:sldMk cId="3284478997" sldId="279"/>
            <ac:spMk id="13" creationId="{6014E8F1-486E-EB13-D36A-2A3FA749E05E}"/>
          </ac:spMkLst>
        </pc:spChg>
        <pc:spChg chg="add mod">
          <ac:chgData name="Alberto" userId="78a84c73-f82a-4350-bcdb-9d3ec95123ac" providerId="ADAL" clId="{966DFC1B-1CA3-4EBB-BDB0-1092BA445A15}" dt="2022-11-17T17:14:43.471" v="5821" actId="207"/>
          <ac:spMkLst>
            <pc:docMk/>
            <pc:sldMk cId="3284478997" sldId="279"/>
            <ac:spMk id="14" creationId="{01EBDB1D-FEBA-AFED-8935-5E7428534D80}"/>
          </ac:spMkLst>
        </pc:spChg>
        <pc:picChg chg="add mod">
          <ac:chgData name="Alberto" userId="78a84c73-f82a-4350-bcdb-9d3ec95123ac" providerId="ADAL" clId="{966DFC1B-1CA3-4EBB-BDB0-1092BA445A15}" dt="2022-11-22T17:55:47.109" v="10335"/>
          <ac:picMkLst>
            <pc:docMk/>
            <pc:sldMk cId="3284478997" sldId="279"/>
            <ac:picMk id="25" creationId="{3435D6EA-7B2B-0406-1091-6414D4C6B735}"/>
          </ac:picMkLst>
        </pc:picChg>
      </pc:sldChg>
      <pc:sldChg chg="addSp delSp modSp add mod modTransition modAnim modNotesTx">
        <pc:chgData name="Alberto" userId="78a84c73-f82a-4350-bcdb-9d3ec95123ac" providerId="ADAL" clId="{966DFC1B-1CA3-4EBB-BDB0-1092BA445A15}" dt="2022-11-22T17:58:31.310" v="10345"/>
        <pc:sldMkLst>
          <pc:docMk/>
          <pc:sldMk cId="1874109939" sldId="280"/>
        </pc:sldMkLst>
        <pc:spChg chg="add mod">
          <ac:chgData name="Alberto" userId="78a84c73-f82a-4350-bcdb-9d3ec95123ac" providerId="ADAL" clId="{966DFC1B-1CA3-4EBB-BDB0-1092BA445A15}" dt="2022-11-17T17:46:28.058" v="6679" actId="1076"/>
          <ac:spMkLst>
            <pc:docMk/>
            <pc:sldMk cId="1874109939" sldId="280"/>
            <ac:spMk id="3" creationId="{F5006545-71D6-789C-10B5-C7D273650525}"/>
          </ac:spMkLst>
        </pc:spChg>
        <pc:spChg chg="del">
          <ac:chgData name="Alberto" userId="78a84c73-f82a-4350-bcdb-9d3ec95123ac" providerId="ADAL" clId="{966DFC1B-1CA3-4EBB-BDB0-1092BA445A15}" dt="2022-11-17T17:44:43.156" v="6560" actId="478"/>
          <ac:spMkLst>
            <pc:docMk/>
            <pc:sldMk cId="1874109939" sldId="280"/>
            <ac:spMk id="7" creationId="{8018F570-307C-D302-FD9E-BCFE4D528750}"/>
          </ac:spMkLst>
        </pc:spChg>
        <pc:spChg chg="del mod">
          <ac:chgData name="Alberto" userId="78a84c73-f82a-4350-bcdb-9d3ec95123ac" providerId="ADAL" clId="{966DFC1B-1CA3-4EBB-BDB0-1092BA445A15}" dt="2022-11-17T17:45:23.861" v="6634" actId="478"/>
          <ac:spMkLst>
            <pc:docMk/>
            <pc:sldMk cId="1874109939" sldId="280"/>
            <ac:spMk id="19" creationId="{955FAA1B-6663-8DA5-57FA-71A23552FF43}"/>
          </ac:spMkLst>
        </pc:spChg>
        <pc:spChg chg="del">
          <ac:chgData name="Alberto" userId="78a84c73-f82a-4350-bcdb-9d3ec95123ac" providerId="ADAL" clId="{966DFC1B-1CA3-4EBB-BDB0-1092BA445A15}" dt="2022-11-17T17:44:32.030" v="6558" actId="478"/>
          <ac:spMkLst>
            <pc:docMk/>
            <pc:sldMk cId="1874109939" sldId="280"/>
            <ac:spMk id="20" creationId="{A8F3E94D-6218-825A-309B-5673BD4570C2}"/>
          </ac:spMkLst>
        </pc:spChg>
        <pc:spChg chg="add mod">
          <ac:chgData name="Alberto" userId="78a84c73-f82a-4350-bcdb-9d3ec95123ac" providerId="ADAL" clId="{966DFC1B-1CA3-4EBB-BDB0-1092BA445A15}" dt="2022-11-17T17:48:34.294" v="6870" actId="113"/>
          <ac:spMkLst>
            <pc:docMk/>
            <pc:sldMk cId="1874109939" sldId="280"/>
            <ac:spMk id="21" creationId="{4B9F6AD3-0EE0-0F48-25C5-5673A5F0DD0C}"/>
          </ac:spMkLst>
        </pc:spChg>
        <pc:spChg chg="del">
          <ac:chgData name="Alberto" userId="78a84c73-f82a-4350-bcdb-9d3ec95123ac" providerId="ADAL" clId="{966DFC1B-1CA3-4EBB-BDB0-1092BA445A15}" dt="2022-11-17T17:44:32.030" v="6558" actId="478"/>
          <ac:spMkLst>
            <pc:docMk/>
            <pc:sldMk cId="1874109939" sldId="280"/>
            <ac:spMk id="22" creationId="{9040DF45-5123-C4B5-F6EE-61204FB170FD}"/>
          </ac:spMkLst>
        </pc:spChg>
        <pc:spChg chg="del">
          <ac:chgData name="Alberto" userId="78a84c73-f82a-4350-bcdb-9d3ec95123ac" providerId="ADAL" clId="{966DFC1B-1CA3-4EBB-BDB0-1092BA445A15}" dt="2022-11-17T17:44:32.030" v="6558" actId="478"/>
          <ac:spMkLst>
            <pc:docMk/>
            <pc:sldMk cId="1874109939" sldId="280"/>
            <ac:spMk id="23" creationId="{369722B8-C3AF-A46D-C443-BFF43AE3F042}"/>
          </ac:spMkLst>
        </pc:spChg>
        <pc:spChg chg="del">
          <ac:chgData name="Alberto" userId="78a84c73-f82a-4350-bcdb-9d3ec95123ac" providerId="ADAL" clId="{966DFC1B-1CA3-4EBB-BDB0-1092BA445A15}" dt="2022-11-17T17:44:32.030" v="6558" actId="478"/>
          <ac:spMkLst>
            <pc:docMk/>
            <pc:sldMk cId="1874109939" sldId="280"/>
            <ac:spMk id="24" creationId="{98A2F16F-9E09-FA26-58AA-08637BE19291}"/>
          </ac:spMkLst>
        </pc:spChg>
        <pc:spChg chg="add del mod">
          <ac:chgData name="Alberto" userId="78a84c73-f82a-4350-bcdb-9d3ec95123ac" providerId="ADAL" clId="{966DFC1B-1CA3-4EBB-BDB0-1092BA445A15}" dt="2022-11-17T17:49:00.325" v="6873" actId="478"/>
          <ac:spMkLst>
            <pc:docMk/>
            <pc:sldMk cId="1874109939" sldId="280"/>
            <ac:spMk id="25" creationId="{165D1CEC-AFA7-459F-33A0-A99D07AE9F2E}"/>
          </ac:spMkLst>
        </pc:spChg>
        <pc:spChg chg="del">
          <ac:chgData name="Alberto" userId="78a84c73-f82a-4350-bcdb-9d3ec95123ac" providerId="ADAL" clId="{966DFC1B-1CA3-4EBB-BDB0-1092BA445A15}" dt="2022-11-17T17:44:32.030" v="6558" actId="478"/>
          <ac:spMkLst>
            <pc:docMk/>
            <pc:sldMk cId="1874109939" sldId="280"/>
            <ac:spMk id="26" creationId="{398B42E4-A19D-EBB5-2131-42CE9A12AAF9}"/>
          </ac:spMkLst>
        </pc:spChg>
        <pc:grpChg chg="del">
          <ac:chgData name="Alberto" userId="78a84c73-f82a-4350-bcdb-9d3ec95123ac" providerId="ADAL" clId="{966DFC1B-1CA3-4EBB-BDB0-1092BA445A15}" dt="2022-11-17T17:44:38.140" v="6559" actId="478"/>
          <ac:grpSpMkLst>
            <pc:docMk/>
            <pc:sldMk cId="1874109939" sldId="280"/>
            <ac:grpSpMk id="18" creationId="{CFC0857B-6832-FA32-8EB8-2C8DC55AB412}"/>
          </ac:grpSpMkLst>
        </pc:grpChg>
        <pc:picChg chg="add del mod">
          <ac:chgData name="Alberto" userId="78a84c73-f82a-4350-bcdb-9d3ec95123ac" providerId="ADAL" clId="{966DFC1B-1CA3-4EBB-BDB0-1092BA445A15}" dt="2022-11-22T17:58:24.875" v="10344"/>
          <ac:picMkLst>
            <pc:docMk/>
            <pc:sldMk cId="1874109939" sldId="280"/>
            <ac:picMk id="8" creationId="{FB3A9AB4-6A3B-D682-AD35-8BC33719CACC}"/>
          </ac:picMkLst>
        </pc:picChg>
        <pc:picChg chg="add del mod">
          <ac:chgData name="Alberto" userId="78a84c73-f82a-4350-bcdb-9d3ec95123ac" providerId="ADAL" clId="{966DFC1B-1CA3-4EBB-BDB0-1092BA445A15}" dt="2022-11-22T17:58:31.310" v="10345"/>
          <ac:picMkLst>
            <pc:docMk/>
            <pc:sldMk cId="1874109939" sldId="280"/>
            <ac:picMk id="13" creationId="{7E04A1EF-D994-9594-8E1E-7ED157798D13}"/>
          </ac:picMkLst>
        </pc:picChg>
        <pc:picChg chg="add mod">
          <ac:chgData name="Alberto" userId="78a84c73-f82a-4350-bcdb-9d3ec95123ac" providerId="ADAL" clId="{966DFC1B-1CA3-4EBB-BDB0-1092BA445A15}" dt="2022-11-22T17:58:31.310" v="10345"/>
          <ac:picMkLst>
            <pc:docMk/>
            <pc:sldMk cId="1874109939" sldId="280"/>
            <ac:picMk id="14" creationId="{65406E6A-72F5-8ED8-856E-49B114373893}"/>
          </ac:picMkLst>
        </pc:picChg>
      </pc:sldChg>
      <pc:sldChg chg="addSp delSp modSp add mod ord modTransition modAnim modNotesTx">
        <pc:chgData name="Alberto" userId="78a84c73-f82a-4350-bcdb-9d3ec95123ac" providerId="ADAL" clId="{966DFC1B-1CA3-4EBB-BDB0-1092BA445A15}" dt="2022-11-22T17:58:57.475" v="10349"/>
        <pc:sldMkLst>
          <pc:docMk/>
          <pc:sldMk cId="286208002" sldId="281"/>
        </pc:sldMkLst>
        <pc:spChg chg="mod">
          <ac:chgData name="Alberto" userId="78a84c73-f82a-4350-bcdb-9d3ec95123ac" providerId="ADAL" clId="{966DFC1B-1CA3-4EBB-BDB0-1092BA445A15}" dt="2022-11-17T17:49:09.488" v="6875" actId="207"/>
          <ac:spMkLst>
            <pc:docMk/>
            <pc:sldMk cId="286208002" sldId="281"/>
            <ac:spMk id="3" creationId="{F5006545-71D6-789C-10B5-C7D273650525}"/>
          </ac:spMkLst>
        </pc:spChg>
        <pc:spChg chg="add mod">
          <ac:chgData name="Alberto" userId="78a84c73-f82a-4350-bcdb-9d3ec95123ac" providerId="ADAL" clId="{966DFC1B-1CA3-4EBB-BDB0-1092BA445A15}" dt="2022-11-17T17:50:49.332" v="6925" actId="20577"/>
          <ac:spMkLst>
            <pc:docMk/>
            <pc:sldMk cId="286208002" sldId="281"/>
            <ac:spMk id="7" creationId="{2AE6EAE4-7E00-6BB4-EC1F-2E694FDC16F7}"/>
          </ac:spMkLst>
        </pc:spChg>
        <pc:spChg chg="mod">
          <ac:chgData name="Alberto" userId="78a84c73-f82a-4350-bcdb-9d3ec95123ac" providerId="ADAL" clId="{966DFC1B-1CA3-4EBB-BDB0-1092BA445A15}" dt="2022-11-17T17:49:17.528" v="6876" actId="207"/>
          <ac:spMkLst>
            <pc:docMk/>
            <pc:sldMk cId="286208002" sldId="281"/>
            <ac:spMk id="21" creationId="{4B9F6AD3-0EE0-0F48-25C5-5673A5F0DD0C}"/>
          </ac:spMkLst>
        </pc:spChg>
        <pc:picChg chg="add del mod">
          <ac:chgData name="Alberto" userId="78a84c73-f82a-4350-bcdb-9d3ec95123ac" providerId="ADAL" clId="{966DFC1B-1CA3-4EBB-BDB0-1092BA445A15}" dt="2022-11-22T17:58:48.996" v="10348"/>
          <ac:picMkLst>
            <pc:docMk/>
            <pc:sldMk cId="286208002" sldId="281"/>
            <ac:picMk id="15" creationId="{90AD5444-4123-23EC-E555-697F874D8E44}"/>
          </ac:picMkLst>
        </pc:picChg>
        <pc:picChg chg="add del mod">
          <ac:chgData name="Alberto" userId="78a84c73-f82a-4350-bcdb-9d3ec95123ac" providerId="ADAL" clId="{966DFC1B-1CA3-4EBB-BDB0-1092BA445A15}" dt="2022-11-22T17:58:57.475" v="10349"/>
          <ac:picMkLst>
            <pc:docMk/>
            <pc:sldMk cId="286208002" sldId="281"/>
            <ac:picMk id="18" creationId="{5625C9FC-F76D-82C5-204E-70FFB54711F5}"/>
          </ac:picMkLst>
        </pc:picChg>
        <pc:picChg chg="add mod">
          <ac:chgData name="Alberto" userId="78a84c73-f82a-4350-bcdb-9d3ec95123ac" providerId="ADAL" clId="{966DFC1B-1CA3-4EBB-BDB0-1092BA445A15}" dt="2022-11-22T17:58:57.475" v="10349"/>
          <ac:picMkLst>
            <pc:docMk/>
            <pc:sldMk cId="286208002" sldId="281"/>
            <ac:picMk id="19" creationId="{DD3C27C7-36F4-34FB-070B-34C9AF260631}"/>
          </ac:picMkLst>
        </pc:picChg>
      </pc:sldChg>
      <pc:sldChg chg="add del">
        <pc:chgData name="Alberto" userId="78a84c73-f82a-4350-bcdb-9d3ec95123ac" providerId="ADAL" clId="{966DFC1B-1CA3-4EBB-BDB0-1092BA445A15}" dt="2022-11-17T17:45:26.164" v="6636"/>
        <pc:sldMkLst>
          <pc:docMk/>
          <pc:sldMk cId="746386406" sldId="281"/>
        </pc:sldMkLst>
      </pc:sldChg>
      <pc:sldChg chg="addSp delSp modSp add mod modTransition modAnim modNotesTx">
        <pc:chgData name="Alberto" userId="78a84c73-f82a-4350-bcdb-9d3ec95123ac" providerId="ADAL" clId="{966DFC1B-1CA3-4EBB-BDB0-1092BA445A15}" dt="2022-11-22T17:59:41.245" v="10356"/>
        <pc:sldMkLst>
          <pc:docMk/>
          <pc:sldMk cId="3339380475" sldId="282"/>
        </pc:sldMkLst>
        <pc:spChg chg="mod">
          <ac:chgData name="Alberto" userId="78a84c73-f82a-4350-bcdb-9d3ec95123ac" providerId="ADAL" clId="{966DFC1B-1CA3-4EBB-BDB0-1092BA445A15}" dt="2022-11-17T17:51:52.856" v="6926" actId="207"/>
          <ac:spMkLst>
            <pc:docMk/>
            <pc:sldMk cId="3339380475" sldId="282"/>
            <ac:spMk id="3" creationId="{F5006545-71D6-789C-10B5-C7D273650525}"/>
          </ac:spMkLst>
        </pc:spChg>
        <pc:spChg chg="add mod">
          <ac:chgData name="Alberto" userId="78a84c73-f82a-4350-bcdb-9d3ec95123ac" providerId="ADAL" clId="{966DFC1B-1CA3-4EBB-BDB0-1092BA445A15}" dt="2022-11-17T17:52:29.679" v="6966" actId="1076"/>
          <ac:spMkLst>
            <pc:docMk/>
            <pc:sldMk cId="3339380475" sldId="282"/>
            <ac:spMk id="7" creationId="{0A8A695A-EA72-2BC6-89C9-758DB3295FE1}"/>
          </ac:spMkLst>
        </pc:spChg>
        <pc:spChg chg="mod">
          <ac:chgData name="Alberto" userId="78a84c73-f82a-4350-bcdb-9d3ec95123ac" providerId="ADAL" clId="{966DFC1B-1CA3-4EBB-BDB0-1092BA445A15}" dt="2022-11-17T17:51:55.068" v="6927" actId="207"/>
          <ac:spMkLst>
            <pc:docMk/>
            <pc:sldMk cId="3339380475" sldId="282"/>
            <ac:spMk id="21" creationId="{4B9F6AD3-0EE0-0F48-25C5-5673A5F0DD0C}"/>
          </ac:spMkLst>
        </pc:spChg>
        <pc:picChg chg="add del mod">
          <ac:chgData name="Alberto" userId="78a84c73-f82a-4350-bcdb-9d3ec95123ac" providerId="ADAL" clId="{966DFC1B-1CA3-4EBB-BDB0-1092BA445A15}" dt="2022-11-22T17:59:26.764" v="10352"/>
          <ac:picMkLst>
            <pc:docMk/>
            <pc:sldMk cId="3339380475" sldId="282"/>
            <ac:picMk id="12" creationId="{40A9F894-1EA3-E82A-CA75-81F2BC12C733}"/>
          </ac:picMkLst>
        </pc:picChg>
        <pc:picChg chg="add del mod">
          <ac:chgData name="Alberto" userId="78a84c73-f82a-4350-bcdb-9d3ec95123ac" providerId="ADAL" clId="{966DFC1B-1CA3-4EBB-BDB0-1092BA445A15}" dt="2022-11-22T17:59:31.739" v="10353"/>
          <ac:picMkLst>
            <pc:docMk/>
            <pc:sldMk cId="3339380475" sldId="282"/>
            <ac:picMk id="15" creationId="{4449A5E9-825F-7EB7-C9F9-8885EBFEA620}"/>
          </ac:picMkLst>
        </pc:picChg>
        <pc:picChg chg="add del mod">
          <ac:chgData name="Alberto" userId="78a84c73-f82a-4350-bcdb-9d3ec95123ac" providerId="ADAL" clId="{966DFC1B-1CA3-4EBB-BDB0-1092BA445A15}" dt="2022-11-22T17:59:33.017" v="10355"/>
          <ac:picMkLst>
            <pc:docMk/>
            <pc:sldMk cId="3339380475" sldId="282"/>
            <ac:picMk id="16" creationId="{7B135200-8217-DF8D-5C24-397152D73D25}"/>
          </ac:picMkLst>
        </pc:picChg>
        <pc:picChg chg="add del mod ord">
          <ac:chgData name="Alberto" userId="78a84c73-f82a-4350-bcdb-9d3ec95123ac" providerId="ADAL" clId="{966DFC1B-1CA3-4EBB-BDB0-1092BA445A15}" dt="2022-11-22T17:59:41.245" v="10356"/>
          <ac:picMkLst>
            <pc:docMk/>
            <pc:sldMk cId="3339380475" sldId="282"/>
            <ac:picMk id="19" creationId="{8E223561-54A0-7151-BAEE-DE54DA53269D}"/>
          </ac:picMkLst>
        </pc:picChg>
        <pc:picChg chg="add mod">
          <ac:chgData name="Alberto" userId="78a84c73-f82a-4350-bcdb-9d3ec95123ac" providerId="ADAL" clId="{966DFC1B-1CA3-4EBB-BDB0-1092BA445A15}" dt="2022-11-22T17:59:41.245" v="10356"/>
          <ac:picMkLst>
            <pc:docMk/>
            <pc:sldMk cId="3339380475" sldId="282"/>
            <ac:picMk id="20" creationId="{9EEFC4EC-C53D-56D8-FFFB-AA56D9DFC11A}"/>
          </ac:picMkLst>
        </pc:picChg>
      </pc:sldChg>
      <pc:sldChg chg="addSp delSp modSp add mod modTransition modAnim modNotesTx">
        <pc:chgData name="Alberto" userId="78a84c73-f82a-4350-bcdb-9d3ec95123ac" providerId="ADAL" clId="{966DFC1B-1CA3-4EBB-BDB0-1092BA445A15}" dt="2022-11-22T18:00:49.467" v="10363"/>
        <pc:sldMkLst>
          <pc:docMk/>
          <pc:sldMk cId="1255931887" sldId="283"/>
        </pc:sldMkLst>
        <pc:spChg chg="mod">
          <ac:chgData name="Alberto" userId="78a84c73-f82a-4350-bcdb-9d3ec95123ac" providerId="ADAL" clId="{966DFC1B-1CA3-4EBB-BDB0-1092BA445A15}" dt="2022-11-17T17:52:53.135" v="6967" actId="207"/>
          <ac:spMkLst>
            <pc:docMk/>
            <pc:sldMk cId="1255931887" sldId="283"/>
            <ac:spMk id="3" creationId="{F5006545-71D6-789C-10B5-C7D273650525}"/>
          </ac:spMkLst>
        </pc:spChg>
        <pc:spChg chg="add mod">
          <ac:chgData name="Alberto" userId="78a84c73-f82a-4350-bcdb-9d3ec95123ac" providerId="ADAL" clId="{966DFC1B-1CA3-4EBB-BDB0-1092BA445A15}" dt="2022-11-17T17:55:24.983" v="7063" actId="20577"/>
          <ac:spMkLst>
            <pc:docMk/>
            <pc:sldMk cId="1255931887" sldId="283"/>
            <ac:spMk id="7" creationId="{101D440F-A4E9-EF99-2679-4A94716DA735}"/>
          </ac:spMkLst>
        </pc:spChg>
        <pc:spChg chg="add mod">
          <ac:chgData name="Alberto" userId="78a84c73-f82a-4350-bcdb-9d3ec95123ac" providerId="ADAL" clId="{966DFC1B-1CA3-4EBB-BDB0-1092BA445A15}" dt="2022-11-17T17:56:20.616" v="7197" actId="1076"/>
          <ac:spMkLst>
            <pc:docMk/>
            <pc:sldMk cId="1255931887" sldId="283"/>
            <ac:spMk id="8" creationId="{224DE95A-C502-0604-37F5-066C5289144E}"/>
          </ac:spMkLst>
        </pc:spChg>
        <pc:spChg chg="add mod">
          <ac:chgData name="Alberto" userId="78a84c73-f82a-4350-bcdb-9d3ec95123ac" providerId="ADAL" clId="{966DFC1B-1CA3-4EBB-BDB0-1092BA445A15}" dt="2022-11-17T17:57:58.693" v="7227" actId="14100"/>
          <ac:spMkLst>
            <pc:docMk/>
            <pc:sldMk cId="1255931887" sldId="283"/>
            <ac:spMk id="9" creationId="{19E550C9-A9EF-1967-709C-10D54649D251}"/>
          </ac:spMkLst>
        </pc:spChg>
        <pc:spChg chg="add mod">
          <ac:chgData name="Alberto" userId="78a84c73-f82a-4350-bcdb-9d3ec95123ac" providerId="ADAL" clId="{966DFC1B-1CA3-4EBB-BDB0-1092BA445A15}" dt="2022-11-17T18:59:27.938" v="7498" actId="1076"/>
          <ac:spMkLst>
            <pc:docMk/>
            <pc:sldMk cId="1255931887" sldId="283"/>
            <ac:spMk id="10" creationId="{EE16B08B-AC83-B46E-3F8F-46BDCBE965BD}"/>
          </ac:spMkLst>
        </pc:spChg>
        <pc:spChg chg="mod">
          <ac:chgData name="Alberto" userId="78a84c73-f82a-4350-bcdb-9d3ec95123ac" providerId="ADAL" clId="{966DFC1B-1CA3-4EBB-BDB0-1092BA445A15}" dt="2022-11-17T17:52:55.803" v="6968" actId="207"/>
          <ac:spMkLst>
            <pc:docMk/>
            <pc:sldMk cId="1255931887" sldId="283"/>
            <ac:spMk id="21" creationId="{4B9F6AD3-0EE0-0F48-25C5-5673A5F0DD0C}"/>
          </ac:spMkLst>
        </pc:spChg>
        <pc:picChg chg="add del mod">
          <ac:chgData name="Alberto" userId="78a84c73-f82a-4350-bcdb-9d3ec95123ac" providerId="ADAL" clId="{966DFC1B-1CA3-4EBB-BDB0-1092BA445A15}" dt="2022-11-22T18:00:03.025" v="10359"/>
          <ac:picMkLst>
            <pc:docMk/>
            <pc:sldMk cId="1255931887" sldId="283"/>
            <ac:picMk id="13" creationId="{140CEBC6-FACD-488D-1F31-BB2552C5EBF5}"/>
          </ac:picMkLst>
        </pc:picChg>
        <pc:picChg chg="add del mod">
          <ac:chgData name="Alberto" userId="78a84c73-f82a-4350-bcdb-9d3ec95123ac" providerId="ADAL" clId="{966DFC1B-1CA3-4EBB-BDB0-1092BA445A15}" dt="2022-11-22T18:00:27.166" v="10360"/>
          <ac:picMkLst>
            <pc:docMk/>
            <pc:sldMk cId="1255931887" sldId="283"/>
            <ac:picMk id="16" creationId="{35E58597-DAA2-DD82-BDA8-180F5FAE29EC}"/>
          </ac:picMkLst>
        </pc:picChg>
        <pc:picChg chg="add del mod">
          <ac:chgData name="Alberto" userId="78a84c73-f82a-4350-bcdb-9d3ec95123ac" providerId="ADAL" clId="{966DFC1B-1CA3-4EBB-BDB0-1092BA445A15}" dt="2022-11-22T18:00:29.216" v="10362"/>
          <ac:picMkLst>
            <pc:docMk/>
            <pc:sldMk cId="1255931887" sldId="283"/>
            <ac:picMk id="17" creationId="{79A25C58-E5B2-7913-594A-7E5C80E5C69D}"/>
          </ac:picMkLst>
        </pc:picChg>
        <pc:picChg chg="add del mod ord">
          <ac:chgData name="Alberto" userId="78a84c73-f82a-4350-bcdb-9d3ec95123ac" providerId="ADAL" clId="{966DFC1B-1CA3-4EBB-BDB0-1092BA445A15}" dt="2022-11-22T18:00:49.467" v="10363"/>
          <ac:picMkLst>
            <pc:docMk/>
            <pc:sldMk cId="1255931887" sldId="283"/>
            <ac:picMk id="20" creationId="{DCDAAAE7-1060-45D4-101C-AA514D99672A}"/>
          </ac:picMkLst>
        </pc:picChg>
        <pc:picChg chg="add mod">
          <ac:chgData name="Alberto" userId="78a84c73-f82a-4350-bcdb-9d3ec95123ac" providerId="ADAL" clId="{966DFC1B-1CA3-4EBB-BDB0-1092BA445A15}" dt="2022-11-22T18:00:49.467" v="10363"/>
          <ac:picMkLst>
            <pc:docMk/>
            <pc:sldMk cId="1255931887" sldId="283"/>
            <ac:picMk id="22" creationId="{CE62577C-9735-3CB1-6322-686F7AED317F}"/>
          </ac:picMkLst>
        </pc:picChg>
      </pc:sldChg>
      <pc:sldChg chg="addSp delSp modSp add mod modTransition modNotesTx">
        <pc:chgData name="Alberto" userId="78a84c73-f82a-4350-bcdb-9d3ec95123ac" providerId="ADAL" clId="{966DFC1B-1CA3-4EBB-BDB0-1092BA445A15}" dt="2022-11-22T18:01:23.737" v="10364"/>
        <pc:sldMkLst>
          <pc:docMk/>
          <pc:sldMk cId="1461635293" sldId="284"/>
        </pc:sldMkLst>
        <pc:spChg chg="mod">
          <ac:chgData name="Alberto" userId="78a84c73-f82a-4350-bcdb-9d3ec95123ac" providerId="ADAL" clId="{966DFC1B-1CA3-4EBB-BDB0-1092BA445A15}" dt="2022-11-17T18:02:29.843" v="7228" actId="207"/>
          <ac:spMkLst>
            <pc:docMk/>
            <pc:sldMk cId="1461635293" sldId="284"/>
            <ac:spMk id="3" creationId="{F5006545-71D6-789C-10B5-C7D273650525}"/>
          </ac:spMkLst>
        </pc:spChg>
        <pc:spChg chg="add mod">
          <ac:chgData name="Alberto" userId="78a84c73-f82a-4350-bcdb-9d3ec95123ac" providerId="ADAL" clId="{966DFC1B-1CA3-4EBB-BDB0-1092BA445A15}" dt="2022-11-17T18:17:56.159" v="7234" actId="16959"/>
          <ac:spMkLst>
            <pc:docMk/>
            <pc:sldMk cId="1461635293" sldId="284"/>
            <ac:spMk id="7" creationId="{A3148632-E980-B8B4-0BF2-FB1062905B2F}"/>
          </ac:spMkLst>
        </pc:spChg>
        <pc:spChg chg="add mod">
          <ac:chgData name="Alberto" userId="78a84c73-f82a-4350-bcdb-9d3ec95123ac" providerId="ADAL" clId="{966DFC1B-1CA3-4EBB-BDB0-1092BA445A15}" dt="2022-11-17T18:57:05.073" v="7314" actId="14100"/>
          <ac:spMkLst>
            <pc:docMk/>
            <pc:sldMk cId="1461635293" sldId="284"/>
            <ac:spMk id="8" creationId="{CAF65F86-834A-6868-5647-5C10D2273FC9}"/>
          </ac:spMkLst>
        </pc:spChg>
        <pc:spChg chg="add del mod">
          <ac:chgData name="Alberto" userId="78a84c73-f82a-4350-bcdb-9d3ec95123ac" providerId="ADAL" clId="{966DFC1B-1CA3-4EBB-BDB0-1092BA445A15}" dt="2022-11-17T18:58:32.894" v="7469" actId="478"/>
          <ac:spMkLst>
            <pc:docMk/>
            <pc:sldMk cId="1461635293" sldId="284"/>
            <ac:spMk id="9" creationId="{48E0FA71-E75B-208B-9F4A-D1FD645993E5}"/>
          </ac:spMkLst>
        </pc:spChg>
        <pc:spChg chg="add mod">
          <ac:chgData name="Alberto" userId="78a84c73-f82a-4350-bcdb-9d3ec95123ac" providerId="ADAL" clId="{966DFC1B-1CA3-4EBB-BDB0-1092BA445A15}" dt="2022-11-17T18:58:34.810" v="7470" actId="1076"/>
          <ac:spMkLst>
            <pc:docMk/>
            <pc:sldMk cId="1461635293" sldId="284"/>
            <ac:spMk id="10" creationId="{A68C2BF8-932B-2DC9-24D5-54C077872849}"/>
          </ac:spMkLst>
        </pc:spChg>
        <pc:spChg chg="mod">
          <ac:chgData name="Alberto" userId="78a84c73-f82a-4350-bcdb-9d3ec95123ac" providerId="ADAL" clId="{966DFC1B-1CA3-4EBB-BDB0-1092BA445A15}" dt="2022-11-17T18:02:35.295" v="7229" actId="207"/>
          <ac:spMkLst>
            <pc:docMk/>
            <pc:sldMk cId="1461635293" sldId="284"/>
            <ac:spMk id="21" creationId="{4B9F6AD3-0EE0-0F48-25C5-5673A5F0DD0C}"/>
          </ac:spMkLst>
        </pc:spChg>
        <pc:picChg chg="add mod">
          <ac:chgData name="Alberto" userId="78a84c73-f82a-4350-bcdb-9d3ec95123ac" providerId="ADAL" clId="{966DFC1B-1CA3-4EBB-BDB0-1092BA445A15}" dt="2022-11-22T18:01:23.737" v="10364"/>
          <ac:picMkLst>
            <pc:docMk/>
            <pc:sldMk cId="1461635293" sldId="284"/>
            <ac:picMk id="14" creationId="{CC07E137-07C2-45B2-3828-71BB9B2F9245}"/>
          </ac:picMkLst>
        </pc:picChg>
      </pc:sldChg>
      <pc:sldChg chg="addSp delSp modSp add mod modTransition modAnim modNotesTx">
        <pc:chgData name="Alberto" userId="78a84c73-f82a-4350-bcdb-9d3ec95123ac" providerId="ADAL" clId="{966DFC1B-1CA3-4EBB-BDB0-1092BA445A15}" dt="2022-11-22T18:02:57.238" v="10374"/>
        <pc:sldMkLst>
          <pc:docMk/>
          <pc:sldMk cId="1497478876" sldId="285"/>
        </pc:sldMkLst>
        <pc:spChg chg="mod">
          <ac:chgData name="Alberto" userId="78a84c73-f82a-4350-bcdb-9d3ec95123ac" providerId="ADAL" clId="{966DFC1B-1CA3-4EBB-BDB0-1092BA445A15}" dt="2022-11-17T19:04:22.755" v="7505" actId="1076"/>
          <ac:spMkLst>
            <pc:docMk/>
            <pc:sldMk cId="1497478876" sldId="285"/>
            <ac:spMk id="2" creationId="{951235A3-6CFC-DA6B-F247-0C274332F9BA}"/>
          </ac:spMkLst>
        </pc:spChg>
        <pc:spChg chg="mod">
          <ac:chgData name="Alberto" userId="78a84c73-f82a-4350-bcdb-9d3ec95123ac" providerId="ADAL" clId="{966DFC1B-1CA3-4EBB-BDB0-1092BA445A15}" dt="2022-11-17T19:17:52.279" v="7874" actId="1076"/>
          <ac:spMkLst>
            <pc:docMk/>
            <pc:sldMk cId="1497478876" sldId="285"/>
            <ac:spMk id="3" creationId="{F5006545-71D6-789C-10B5-C7D273650525}"/>
          </ac:spMkLst>
        </pc:spChg>
        <pc:spChg chg="del">
          <ac:chgData name="Alberto" userId="78a84c73-f82a-4350-bcdb-9d3ec95123ac" providerId="ADAL" clId="{966DFC1B-1CA3-4EBB-BDB0-1092BA445A15}" dt="2022-11-17T19:04:14.846" v="7500" actId="478"/>
          <ac:spMkLst>
            <pc:docMk/>
            <pc:sldMk cId="1497478876" sldId="285"/>
            <ac:spMk id="7" creationId="{A3148632-E980-B8B4-0BF2-FB1062905B2F}"/>
          </ac:spMkLst>
        </pc:spChg>
        <pc:spChg chg="del">
          <ac:chgData name="Alberto" userId="78a84c73-f82a-4350-bcdb-9d3ec95123ac" providerId="ADAL" clId="{966DFC1B-1CA3-4EBB-BDB0-1092BA445A15}" dt="2022-11-17T19:04:18.802" v="7502" actId="478"/>
          <ac:spMkLst>
            <pc:docMk/>
            <pc:sldMk cId="1497478876" sldId="285"/>
            <ac:spMk id="8" creationId="{CAF65F86-834A-6868-5647-5C10D2273FC9}"/>
          </ac:spMkLst>
        </pc:spChg>
        <pc:spChg chg="add mod">
          <ac:chgData name="Alberto" userId="78a84c73-f82a-4350-bcdb-9d3ec95123ac" providerId="ADAL" clId="{966DFC1B-1CA3-4EBB-BDB0-1092BA445A15}" dt="2022-11-17T19:17:52.279" v="7874" actId="1076"/>
          <ac:spMkLst>
            <pc:docMk/>
            <pc:sldMk cId="1497478876" sldId="285"/>
            <ac:spMk id="9" creationId="{0FD8B170-FED0-2C39-CBB4-5F73E211102E}"/>
          </ac:spMkLst>
        </pc:spChg>
        <pc:spChg chg="del">
          <ac:chgData name="Alberto" userId="78a84c73-f82a-4350-bcdb-9d3ec95123ac" providerId="ADAL" clId="{966DFC1B-1CA3-4EBB-BDB0-1092BA445A15}" dt="2022-11-17T19:04:17.569" v="7501" actId="478"/>
          <ac:spMkLst>
            <pc:docMk/>
            <pc:sldMk cId="1497478876" sldId="285"/>
            <ac:spMk id="10" creationId="{A68C2BF8-932B-2DC9-24D5-54C077872849}"/>
          </ac:spMkLst>
        </pc:spChg>
        <pc:spChg chg="add mod">
          <ac:chgData name="Alberto" userId="78a84c73-f82a-4350-bcdb-9d3ec95123ac" providerId="ADAL" clId="{966DFC1B-1CA3-4EBB-BDB0-1092BA445A15}" dt="2022-11-17T19:17:52.279" v="7874" actId="1076"/>
          <ac:spMkLst>
            <pc:docMk/>
            <pc:sldMk cId="1497478876" sldId="285"/>
            <ac:spMk id="11" creationId="{228A0F26-5DC1-B2C9-5EC6-182A3BDA8618}"/>
          </ac:spMkLst>
        </pc:spChg>
        <pc:spChg chg="add mod">
          <ac:chgData name="Alberto" userId="78a84c73-f82a-4350-bcdb-9d3ec95123ac" providerId="ADAL" clId="{966DFC1B-1CA3-4EBB-BDB0-1092BA445A15}" dt="2022-11-17T19:17:52.279" v="7874" actId="1076"/>
          <ac:spMkLst>
            <pc:docMk/>
            <pc:sldMk cId="1497478876" sldId="285"/>
            <ac:spMk id="12" creationId="{A38CF4A7-48DC-C054-D4DD-8343EA8DDE00}"/>
          </ac:spMkLst>
        </pc:spChg>
        <pc:spChg chg="add del mod">
          <ac:chgData name="Alberto" userId="78a84c73-f82a-4350-bcdb-9d3ec95123ac" providerId="ADAL" clId="{966DFC1B-1CA3-4EBB-BDB0-1092BA445A15}" dt="2022-11-17T19:16:35.909" v="7838" actId="478"/>
          <ac:spMkLst>
            <pc:docMk/>
            <pc:sldMk cId="1497478876" sldId="285"/>
            <ac:spMk id="13" creationId="{21896E9F-CC55-B966-48FD-C72E3C6F15B6}"/>
          </ac:spMkLst>
        </pc:spChg>
        <pc:spChg chg="add del mod">
          <ac:chgData name="Alberto" userId="78a84c73-f82a-4350-bcdb-9d3ec95123ac" providerId="ADAL" clId="{966DFC1B-1CA3-4EBB-BDB0-1092BA445A15}" dt="2022-11-17T19:18:07.870" v="7878" actId="478"/>
          <ac:spMkLst>
            <pc:docMk/>
            <pc:sldMk cId="1497478876" sldId="285"/>
            <ac:spMk id="14" creationId="{6875F58B-4E16-0BEB-D5B6-17C67DAD98C6}"/>
          </ac:spMkLst>
        </pc:spChg>
        <pc:spChg chg="add del mod">
          <ac:chgData name="Alberto" userId="78a84c73-f82a-4350-bcdb-9d3ec95123ac" providerId="ADAL" clId="{966DFC1B-1CA3-4EBB-BDB0-1092BA445A15}" dt="2022-11-17T19:18:07.871" v="7880"/>
          <ac:spMkLst>
            <pc:docMk/>
            <pc:sldMk cId="1497478876" sldId="285"/>
            <ac:spMk id="15" creationId="{27241A91-C824-C7AA-29B6-39F872722B06}"/>
          </ac:spMkLst>
        </pc:spChg>
        <pc:spChg chg="add mod">
          <ac:chgData name="Alberto" userId="78a84c73-f82a-4350-bcdb-9d3ec95123ac" providerId="ADAL" clId="{966DFC1B-1CA3-4EBB-BDB0-1092BA445A15}" dt="2022-11-17T19:17:56.439" v="7875" actId="1076"/>
          <ac:spMkLst>
            <pc:docMk/>
            <pc:sldMk cId="1497478876" sldId="285"/>
            <ac:spMk id="16" creationId="{E0896776-97F1-BDB5-3481-3B6CDF8EC49C}"/>
          </ac:spMkLst>
        </pc:spChg>
        <pc:spChg chg="add mod">
          <ac:chgData name="Alberto" userId="78a84c73-f82a-4350-bcdb-9d3ec95123ac" providerId="ADAL" clId="{966DFC1B-1CA3-4EBB-BDB0-1092BA445A15}" dt="2022-11-18T17:27:41.532" v="9177" actId="20577"/>
          <ac:spMkLst>
            <pc:docMk/>
            <pc:sldMk cId="1497478876" sldId="285"/>
            <ac:spMk id="17" creationId="{0CC754B5-4F25-3006-B28F-1681834CE1B1}"/>
          </ac:spMkLst>
        </pc:spChg>
        <pc:spChg chg="add mod">
          <ac:chgData name="Alberto" userId="78a84c73-f82a-4350-bcdb-9d3ec95123ac" providerId="ADAL" clId="{966DFC1B-1CA3-4EBB-BDB0-1092BA445A15}" dt="2022-11-17T19:19:14.060" v="8016" actId="1076"/>
          <ac:spMkLst>
            <pc:docMk/>
            <pc:sldMk cId="1497478876" sldId="285"/>
            <ac:spMk id="18" creationId="{A41E1E57-6C8E-9224-25AB-845D3A634192}"/>
          </ac:spMkLst>
        </pc:spChg>
        <pc:spChg chg="del">
          <ac:chgData name="Alberto" userId="78a84c73-f82a-4350-bcdb-9d3ec95123ac" providerId="ADAL" clId="{966DFC1B-1CA3-4EBB-BDB0-1092BA445A15}" dt="2022-11-17T19:04:20.351" v="7503" actId="478"/>
          <ac:spMkLst>
            <pc:docMk/>
            <pc:sldMk cId="1497478876" sldId="285"/>
            <ac:spMk id="21" creationId="{4B9F6AD3-0EE0-0F48-25C5-5673A5F0DD0C}"/>
          </ac:spMkLst>
        </pc:spChg>
        <pc:picChg chg="add del mod">
          <ac:chgData name="Alberto" userId="78a84c73-f82a-4350-bcdb-9d3ec95123ac" providerId="ADAL" clId="{966DFC1B-1CA3-4EBB-BDB0-1092BA445A15}" dt="2022-11-22T18:01:47.664" v="10367"/>
          <ac:picMkLst>
            <pc:docMk/>
            <pc:sldMk cId="1497478876" sldId="285"/>
            <ac:picMk id="14" creationId="{59C89F47-A3E8-19E3-061C-1CA64C883D64}"/>
          </ac:picMkLst>
        </pc:picChg>
        <pc:picChg chg="add del mod">
          <ac:chgData name="Alberto" userId="78a84c73-f82a-4350-bcdb-9d3ec95123ac" providerId="ADAL" clId="{966DFC1B-1CA3-4EBB-BDB0-1092BA445A15}" dt="2022-11-22T18:02:04.596" v="10368"/>
          <ac:picMkLst>
            <pc:docMk/>
            <pc:sldMk cId="1497478876" sldId="285"/>
            <ac:picMk id="20" creationId="{5387A680-F8AD-0042-0357-5E260FB705DA}"/>
          </ac:picMkLst>
        </pc:picChg>
        <pc:picChg chg="add del mod">
          <ac:chgData name="Alberto" userId="78a84c73-f82a-4350-bcdb-9d3ec95123ac" providerId="ADAL" clId="{966DFC1B-1CA3-4EBB-BDB0-1092BA445A15}" dt="2022-11-22T18:02:07.654" v="10370"/>
          <ac:picMkLst>
            <pc:docMk/>
            <pc:sldMk cId="1497478876" sldId="285"/>
            <ac:picMk id="21" creationId="{70F650DB-E2F8-1FFF-83D6-9C139A8991AA}"/>
          </ac:picMkLst>
        </pc:picChg>
        <pc:picChg chg="add del mod ord">
          <ac:chgData name="Alberto" userId="78a84c73-f82a-4350-bcdb-9d3ec95123ac" providerId="ADAL" clId="{966DFC1B-1CA3-4EBB-BDB0-1092BA445A15}" dt="2022-11-22T18:02:22.206" v="10371"/>
          <ac:picMkLst>
            <pc:docMk/>
            <pc:sldMk cId="1497478876" sldId="285"/>
            <ac:picMk id="24" creationId="{ADAC297F-6C4A-78DB-4E07-08EEBF2CDC6F}"/>
          </ac:picMkLst>
        </pc:picChg>
        <pc:picChg chg="add del mod">
          <ac:chgData name="Alberto" userId="78a84c73-f82a-4350-bcdb-9d3ec95123ac" providerId="ADAL" clId="{966DFC1B-1CA3-4EBB-BDB0-1092BA445A15}" dt="2022-11-22T18:02:23.876" v="10373"/>
          <ac:picMkLst>
            <pc:docMk/>
            <pc:sldMk cId="1497478876" sldId="285"/>
            <ac:picMk id="25" creationId="{ED043662-E09A-CD2A-9ADE-7E3A4598DDDE}"/>
          </ac:picMkLst>
        </pc:picChg>
        <pc:picChg chg="add del mod ord">
          <ac:chgData name="Alberto" userId="78a84c73-f82a-4350-bcdb-9d3ec95123ac" providerId="ADAL" clId="{966DFC1B-1CA3-4EBB-BDB0-1092BA445A15}" dt="2022-11-22T18:02:57.238" v="10374"/>
          <ac:picMkLst>
            <pc:docMk/>
            <pc:sldMk cId="1497478876" sldId="285"/>
            <ac:picMk id="28" creationId="{937EBE24-A4E2-44ED-0F8B-D623D14958FA}"/>
          </ac:picMkLst>
        </pc:picChg>
        <pc:picChg chg="add mod">
          <ac:chgData name="Alberto" userId="78a84c73-f82a-4350-bcdb-9d3ec95123ac" providerId="ADAL" clId="{966DFC1B-1CA3-4EBB-BDB0-1092BA445A15}" dt="2022-11-22T18:02:57.238" v="10374"/>
          <ac:picMkLst>
            <pc:docMk/>
            <pc:sldMk cId="1497478876" sldId="285"/>
            <ac:picMk id="29" creationId="{68D57016-03E5-B878-7157-189E1853FC7A}"/>
          </ac:picMkLst>
        </pc:picChg>
      </pc:sldChg>
      <pc:sldChg chg="addSp delSp modSp add mod modTransition modAnim modNotesTx">
        <pc:chgData name="Alberto" userId="78a84c73-f82a-4350-bcdb-9d3ec95123ac" providerId="ADAL" clId="{966DFC1B-1CA3-4EBB-BDB0-1092BA445A15}" dt="2022-11-22T18:04:15.710" v="10378"/>
        <pc:sldMkLst>
          <pc:docMk/>
          <pc:sldMk cId="2447545265" sldId="286"/>
        </pc:sldMkLst>
        <pc:spChg chg="mod">
          <ac:chgData name="Alberto" userId="78a84c73-f82a-4350-bcdb-9d3ec95123ac" providerId="ADAL" clId="{966DFC1B-1CA3-4EBB-BDB0-1092BA445A15}" dt="2022-11-17T19:34:44.243" v="8119" actId="1076"/>
          <ac:spMkLst>
            <pc:docMk/>
            <pc:sldMk cId="2447545265" sldId="286"/>
            <ac:spMk id="3" creationId="{F5006545-71D6-789C-10B5-C7D273650525}"/>
          </ac:spMkLst>
        </pc:spChg>
        <pc:spChg chg="add mod">
          <ac:chgData name="Alberto" userId="78a84c73-f82a-4350-bcdb-9d3ec95123ac" providerId="ADAL" clId="{966DFC1B-1CA3-4EBB-BDB0-1092BA445A15}" dt="2022-11-17T19:37:33.462" v="8356" actId="1038"/>
          <ac:spMkLst>
            <pc:docMk/>
            <pc:sldMk cId="2447545265" sldId="286"/>
            <ac:spMk id="7" creationId="{3511C16D-9453-90A0-B1C2-DD169443E7C0}"/>
          </ac:spMkLst>
        </pc:spChg>
        <pc:spChg chg="add mod">
          <ac:chgData name="Alberto" userId="78a84c73-f82a-4350-bcdb-9d3ec95123ac" providerId="ADAL" clId="{966DFC1B-1CA3-4EBB-BDB0-1092BA445A15}" dt="2022-11-17T19:37:13.503" v="8296" actId="1076"/>
          <ac:spMkLst>
            <pc:docMk/>
            <pc:sldMk cId="2447545265" sldId="286"/>
            <ac:spMk id="8" creationId="{AE855A30-18D2-3561-644B-DDA686686CF6}"/>
          </ac:spMkLst>
        </pc:spChg>
        <pc:spChg chg="del">
          <ac:chgData name="Alberto" userId="78a84c73-f82a-4350-bcdb-9d3ec95123ac" providerId="ADAL" clId="{966DFC1B-1CA3-4EBB-BDB0-1092BA445A15}" dt="2022-11-17T19:31:20.317" v="8045" actId="478"/>
          <ac:spMkLst>
            <pc:docMk/>
            <pc:sldMk cId="2447545265" sldId="286"/>
            <ac:spMk id="9" creationId="{0FD8B170-FED0-2C39-CBB4-5F73E211102E}"/>
          </ac:spMkLst>
        </pc:spChg>
        <pc:spChg chg="add del mod">
          <ac:chgData name="Alberto" userId="78a84c73-f82a-4350-bcdb-9d3ec95123ac" providerId="ADAL" clId="{966DFC1B-1CA3-4EBB-BDB0-1092BA445A15}" dt="2022-11-17T19:35:07.249" v="8145"/>
          <ac:spMkLst>
            <pc:docMk/>
            <pc:sldMk cId="2447545265" sldId="286"/>
            <ac:spMk id="10" creationId="{EBC38423-142E-508B-3878-A17D4BC42C6E}"/>
          </ac:spMkLst>
        </pc:spChg>
        <pc:spChg chg="del mod">
          <ac:chgData name="Alberto" userId="78a84c73-f82a-4350-bcdb-9d3ec95123ac" providerId="ADAL" clId="{966DFC1B-1CA3-4EBB-BDB0-1092BA445A15}" dt="2022-11-17T19:31:21.509" v="8047" actId="478"/>
          <ac:spMkLst>
            <pc:docMk/>
            <pc:sldMk cId="2447545265" sldId="286"/>
            <ac:spMk id="11" creationId="{228A0F26-5DC1-B2C9-5EC6-182A3BDA8618}"/>
          </ac:spMkLst>
        </pc:spChg>
        <pc:spChg chg="del">
          <ac:chgData name="Alberto" userId="78a84c73-f82a-4350-bcdb-9d3ec95123ac" providerId="ADAL" clId="{966DFC1B-1CA3-4EBB-BDB0-1092BA445A15}" dt="2022-11-17T19:31:13.513" v="8040" actId="478"/>
          <ac:spMkLst>
            <pc:docMk/>
            <pc:sldMk cId="2447545265" sldId="286"/>
            <ac:spMk id="12" creationId="{A38CF4A7-48DC-C054-D4DD-8343EA8DDE00}"/>
          </ac:spMkLst>
        </pc:spChg>
        <pc:spChg chg="add mod">
          <ac:chgData name="Alberto" userId="78a84c73-f82a-4350-bcdb-9d3ec95123ac" providerId="ADAL" clId="{966DFC1B-1CA3-4EBB-BDB0-1092BA445A15}" dt="2022-11-17T19:35:15.405" v="8159" actId="20577"/>
          <ac:spMkLst>
            <pc:docMk/>
            <pc:sldMk cId="2447545265" sldId="286"/>
            <ac:spMk id="13" creationId="{9E36589A-16C8-A4F4-F361-2D596F19E3ED}"/>
          </ac:spMkLst>
        </pc:spChg>
        <pc:spChg chg="add mod">
          <ac:chgData name="Alberto" userId="78a84c73-f82a-4350-bcdb-9d3ec95123ac" providerId="ADAL" clId="{966DFC1B-1CA3-4EBB-BDB0-1092BA445A15}" dt="2022-11-18T17:31:55.839" v="9183" actId="1076"/>
          <ac:spMkLst>
            <pc:docMk/>
            <pc:sldMk cId="2447545265" sldId="286"/>
            <ac:spMk id="14" creationId="{7824A3AF-CE84-FE9B-1346-C75F96A1797D}"/>
          </ac:spMkLst>
        </pc:spChg>
        <pc:spChg chg="add mod">
          <ac:chgData name="Alberto" userId="78a84c73-f82a-4350-bcdb-9d3ec95123ac" providerId="ADAL" clId="{966DFC1B-1CA3-4EBB-BDB0-1092BA445A15}" dt="2022-11-18T17:31:46.007" v="9180" actId="1076"/>
          <ac:spMkLst>
            <pc:docMk/>
            <pc:sldMk cId="2447545265" sldId="286"/>
            <ac:spMk id="15" creationId="{07FA5F6C-227D-FC70-4EA4-79025462C805}"/>
          </ac:spMkLst>
        </pc:spChg>
        <pc:spChg chg="del mod">
          <ac:chgData name="Alberto" userId="78a84c73-f82a-4350-bcdb-9d3ec95123ac" providerId="ADAL" clId="{966DFC1B-1CA3-4EBB-BDB0-1092BA445A15}" dt="2022-11-17T19:31:17.589" v="8043" actId="478"/>
          <ac:spMkLst>
            <pc:docMk/>
            <pc:sldMk cId="2447545265" sldId="286"/>
            <ac:spMk id="16" creationId="{E0896776-97F1-BDB5-3481-3B6CDF8EC49C}"/>
          </ac:spMkLst>
        </pc:spChg>
        <pc:spChg chg="del">
          <ac:chgData name="Alberto" userId="78a84c73-f82a-4350-bcdb-9d3ec95123ac" providerId="ADAL" clId="{966DFC1B-1CA3-4EBB-BDB0-1092BA445A15}" dt="2022-11-17T19:31:16.206" v="8041" actId="478"/>
          <ac:spMkLst>
            <pc:docMk/>
            <pc:sldMk cId="2447545265" sldId="286"/>
            <ac:spMk id="17" creationId="{0CC754B5-4F25-3006-B28F-1681834CE1B1}"/>
          </ac:spMkLst>
        </pc:spChg>
        <pc:spChg chg="del">
          <ac:chgData name="Alberto" userId="78a84c73-f82a-4350-bcdb-9d3ec95123ac" providerId="ADAL" clId="{966DFC1B-1CA3-4EBB-BDB0-1092BA445A15}" dt="2022-11-17T19:31:18.933" v="8044" actId="478"/>
          <ac:spMkLst>
            <pc:docMk/>
            <pc:sldMk cId="2447545265" sldId="286"/>
            <ac:spMk id="18" creationId="{A41E1E57-6C8E-9224-25AB-845D3A634192}"/>
          </ac:spMkLst>
        </pc:spChg>
        <pc:spChg chg="add del mod">
          <ac:chgData name="Alberto" userId="78a84c73-f82a-4350-bcdb-9d3ec95123ac" providerId="ADAL" clId="{966DFC1B-1CA3-4EBB-BDB0-1092BA445A15}" dt="2022-11-17T19:38:51.807" v="8487"/>
          <ac:spMkLst>
            <pc:docMk/>
            <pc:sldMk cId="2447545265" sldId="286"/>
            <ac:spMk id="19" creationId="{84DF5B31-49BA-3603-8343-745205AA73A8}"/>
          </ac:spMkLst>
        </pc:spChg>
        <pc:spChg chg="add mod">
          <ac:chgData name="Alberto" userId="78a84c73-f82a-4350-bcdb-9d3ec95123ac" providerId="ADAL" clId="{966DFC1B-1CA3-4EBB-BDB0-1092BA445A15}" dt="2022-11-17T19:39:54.790" v="8505" actId="1076"/>
          <ac:spMkLst>
            <pc:docMk/>
            <pc:sldMk cId="2447545265" sldId="286"/>
            <ac:spMk id="20" creationId="{8766B8FC-4570-B74A-BC50-DCEAEDDDE2C8}"/>
          </ac:spMkLst>
        </pc:spChg>
        <pc:spChg chg="add mod">
          <ac:chgData name="Alberto" userId="78a84c73-f82a-4350-bcdb-9d3ec95123ac" providerId="ADAL" clId="{966DFC1B-1CA3-4EBB-BDB0-1092BA445A15}" dt="2022-11-17T19:40:16.332" v="8520" actId="1076"/>
          <ac:spMkLst>
            <pc:docMk/>
            <pc:sldMk cId="2447545265" sldId="286"/>
            <ac:spMk id="21" creationId="{B54D7862-87D8-92FF-5AE6-F683832A59D4}"/>
          </ac:spMkLst>
        </pc:spChg>
        <pc:picChg chg="add del mod">
          <ac:chgData name="Alberto" userId="78a84c73-f82a-4350-bcdb-9d3ec95123ac" providerId="ADAL" clId="{966DFC1B-1CA3-4EBB-BDB0-1092BA445A15}" dt="2022-11-22T18:03:55.137" v="10377"/>
          <ac:picMkLst>
            <pc:docMk/>
            <pc:sldMk cId="2447545265" sldId="286"/>
            <ac:picMk id="16" creationId="{55C09A45-37C5-8485-0646-19C36CE01AC1}"/>
          </ac:picMkLst>
        </pc:picChg>
        <pc:picChg chg="add del mod">
          <ac:chgData name="Alberto" userId="78a84c73-f82a-4350-bcdb-9d3ec95123ac" providerId="ADAL" clId="{966DFC1B-1CA3-4EBB-BDB0-1092BA445A15}" dt="2022-11-22T18:04:15.710" v="10378"/>
          <ac:picMkLst>
            <pc:docMk/>
            <pc:sldMk cId="2447545265" sldId="286"/>
            <ac:picMk id="19" creationId="{8B347B55-09B8-AB01-8021-6AF3667DEA7C}"/>
          </ac:picMkLst>
        </pc:picChg>
        <pc:picChg chg="add mod">
          <ac:chgData name="Alberto" userId="78a84c73-f82a-4350-bcdb-9d3ec95123ac" providerId="ADAL" clId="{966DFC1B-1CA3-4EBB-BDB0-1092BA445A15}" dt="2022-11-22T18:04:15.710" v="10378"/>
          <ac:picMkLst>
            <pc:docMk/>
            <pc:sldMk cId="2447545265" sldId="286"/>
            <ac:picMk id="22" creationId="{45B76E37-49CC-DA4D-2C80-F42DBA055046}"/>
          </ac:picMkLst>
        </pc:picChg>
      </pc:sldChg>
      <pc:sldChg chg="new del">
        <pc:chgData name="Alberto" userId="78a84c73-f82a-4350-bcdb-9d3ec95123ac" providerId="ADAL" clId="{966DFC1B-1CA3-4EBB-BDB0-1092BA445A15}" dt="2022-11-17T19:15:53.451" v="7819" actId="680"/>
        <pc:sldMkLst>
          <pc:docMk/>
          <pc:sldMk cId="2617351675" sldId="286"/>
        </pc:sldMkLst>
      </pc:sldChg>
      <pc:sldChg chg="addSp delSp modSp add mod modTransition modNotesTx">
        <pc:chgData name="Alberto" userId="78a84c73-f82a-4350-bcdb-9d3ec95123ac" providerId="ADAL" clId="{966DFC1B-1CA3-4EBB-BDB0-1092BA445A15}" dt="2022-11-22T18:05:01.074" v="10380"/>
        <pc:sldMkLst>
          <pc:docMk/>
          <pc:sldMk cId="3703256276" sldId="287"/>
        </pc:sldMkLst>
        <pc:spChg chg="mod">
          <ac:chgData name="Alberto" userId="78a84c73-f82a-4350-bcdb-9d3ec95123ac" providerId="ADAL" clId="{966DFC1B-1CA3-4EBB-BDB0-1092BA445A15}" dt="2022-11-17T20:12:59.393" v="9125" actId="20577"/>
          <ac:spMkLst>
            <pc:docMk/>
            <pc:sldMk cId="3703256276" sldId="287"/>
            <ac:spMk id="2" creationId="{951235A3-6CFC-DA6B-F247-0C274332F9BA}"/>
          </ac:spMkLst>
        </pc:spChg>
        <pc:spChg chg="mod">
          <ac:chgData name="Alberto" userId="78a84c73-f82a-4350-bcdb-9d3ec95123ac" providerId="ADAL" clId="{966DFC1B-1CA3-4EBB-BDB0-1092BA445A15}" dt="2022-11-17T20:05:34.704" v="8906" actId="20577"/>
          <ac:spMkLst>
            <pc:docMk/>
            <pc:sldMk cId="3703256276" sldId="287"/>
            <ac:spMk id="3" creationId="{279D6A89-C75E-87CF-5A2E-D3E1999CED3B}"/>
          </ac:spMkLst>
        </pc:spChg>
        <pc:spChg chg="mod">
          <ac:chgData name="Alberto" userId="78a84c73-f82a-4350-bcdb-9d3ec95123ac" providerId="ADAL" clId="{966DFC1B-1CA3-4EBB-BDB0-1092BA445A15}" dt="2022-11-17T20:07:53.770" v="9018" actId="20577"/>
          <ac:spMkLst>
            <pc:docMk/>
            <pc:sldMk cId="3703256276" sldId="287"/>
            <ac:spMk id="7" creationId="{54B5E2FF-0467-69B3-78B4-A9FD6F4073E0}"/>
          </ac:spMkLst>
        </pc:spChg>
        <pc:spChg chg="del mod">
          <ac:chgData name="Alberto" userId="78a84c73-f82a-4350-bcdb-9d3ec95123ac" providerId="ADAL" clId="{966DFC1B-1CA3-4EBB-BDB0-1092BA445A15}" dt="2022-11-17T20:05:43.647" v="8909" actId="478"/>
          <ac:spMkLst>
            <pc:docMk/>
            <pc:sldMk cId="3703256276" sldId="287"/>
            <ac:spMk id="8" creationId="{603D7C0B-FF2B-0279-0C25-310DC4B87CB6}"/>
          </ac:spMkLst>
        </pc:spChg>
        <pc:spChg chg="del">
          <ac:chgData name="Alberto" userId="78a84c73-f82a-4350-bcdb-9d3ec95123ac" providerId="ADAL" clId="{966DFC1B-1CA3-4EBB-BDB0-1092BA445A15}" dt="2022-11-17T20:05:52.198" v="8911" actId="478"/>
          <ac:spMkLst>
            <pc:docMk/>
            <pc:sldMk cId="3703256276" sldId="287"/>
            <ac:spMk id="9" creationId="{42EA5AF3-0A19-F701-0464-181852F07F01}"/>
          </ac:spMkLst>
        </pc:spChg>
        <pc:spChg chg="add mod">
          <ac:chgData name="Alberto" userId="78a84c73-f82a-4350-bcdb-9d3ec95123ac" providerId="ADAL" clId="{966DFC1B-1CA3-4EBB-BDB0-1092BA445A15}" dt="2022-11-18T18:15:47.201" v="9239" actId="255"/>
          <ac:spMkLst>
            <pc:docMk/>
            <pc:sldMk cId="3703256276" sldId="287"/>
            <ac:spMk id="9" creationId="{95A439FB-18FB-1E8F-ED54-1149FCD6C7F2}"/>
          </ac:spMkLst>
        </pc:spChg>
        <pc:spChg chg="add mod">
          <ac:chgData name="Alberto" userId="78a84c73-f82a-4350-bcdb-9d3ec95123ac" providerId="ADAL" clId="{966DFC1B-1CA3-4EBB-BDB0-1092BA445A15}" dt="2022-11-17T20:07:50.977" v="9015" actId="1076"/>
          <ac:spMkLst>
            <pc:docMk/>
            <pc:sldMk cId="3703256276" sldId="287"/>
            <ac:spMk id="10" creationId="{6FCE3DB9-0651-E27A-B279-9395E0158322}"/>
          </ac:spMkLst>
        </pc:spChg>
        <pc:spChg chg="add mod">
          <ac:chgData name="Alberto" userId="78a84c73-f82a-4350-bcdb-9d3ec95123ac" providerId="ADAL" clId="{966DFC1B-1CA3-4EBB-BDB0-1092BA445A15}" dt="2022-11-17T20:13:28.169" v="9132" actId="207"/>
          <ac:spMkLst>
            <pc:docMk/>
            <pc:sldMk cId="3703256276" sldId="287"/>
            <ac:spMk id="12" creationId="{B7F47FC6-1B8E-25E9-2E53-5C91BEC8E269}"/>
          </ac:spMkLst>
        </pc:spChg>
        <pc:spChg chg="add mod">
          <ac:chgData name="Alberto" userId="78a84c73-f82a-4350-bcdb-9d3ec95123ac" providerId="ADAL" clId="{966DFC1B-1CA3-4EBB-BDB0-1092BA445A15}" dt="2022-11-17T20:13:23.608" v="9131" actId="207"/>
          <ac:spMkLst>
            <pc:docMk/>
            <pc:sldMk cId="3703256276" sldId="287"/>
            <ac:spMk id="13" creationId="{EAD80DB8-67A8-9659-F1C5-02C4D3DEB359}"/>
          </ac:spMkLst>
        </pc:spChg>
        <pc:spChg chg="add mod ord">
          <ac:chgData name="Alberto" userId="78a84c73-f82a-4350-bcdb-9d3ec95123ac" providerId="ADAL" clId="{966DFC1B-1CA3-4EBB-BDB0-1092BA445A15}" dt="2022-11-17T20:15:33.139" v="9147"/>
          <ac:spMkLst>
            <pc:docMk/>
            <pc:sldMk cId="3703256276" sldId="287"/>
            <ac:spMk id="14" creationId="{0E682A14-CCB7-F269-6D61-C1F19B41D0F8}"/>
          </ac:spMkLst>
        </pc:spChg>
        <pc:picChg chg="add mod">
          <ac:chgData name="Alberto" userId="78a84c73-f82a-4350-bcdb-9d3ec95123ac" providerId="ADAL" clId="{966DFC1B-1CA3-4EBB-BDB0-1092BA445A15}" dt="2022-11-22T18:05:01.074" v="10380"/>
          <ac:picMkLst>
            <pc:docMk/>
            <pc:sldMk cId="3703256276" sldId="287"/>
            <ac:picMk id="15" creationId="{5BFA1ED2-FC02-DF40-56C2-E53955169DD2}"/>
          </ac:picMkLst>
        </pc:picChg>
      </pc:sldChg>
      <pc:sldChg chg="addSp delSp modSp add mod modTransition modNotesTx">
        <pc:chgData name="Alberto" userId="78a84c73-f82a-4350-bcdb-9d3ec95123ac" providerId="ADAL" clId="{966DFC1B-1CA3-4EBB-BDB0-1092BA445A15}" dt="2022-11-22T18:05:16.791" v="10381"/>
        <pc:sldMkLst>
          <pc:docMk/>
          <pc:sldMk cId="4159250146" sldId="288"/>
        </pc:sldMkLst>
        <pc:spChg chg="mod">
          <ac:chgData name="Alberto" userId="78a84c73-f82a-4350-bcdb-9d3ec95123ac" providerId="ADAL" clId="{966DFC1B-1CA3-4EBB-BDB0-1092BA445A15}" dt="2022-11-21T09:15:04.469" v="9346" actId="20577"/>
          <ac:spMkLst>
            <pc:docMk/>
            <pc:sldMk cId="4159250146" sldId="288"/>
            <ac:spMk id="2" creationId="{951235A3-6CFC-DA6B-F247-0C274332F9BA}"/>
          </ac:spMkLst>
        </pc:spChg>
        <pc:spChg chg="del">
          <ac:chgData name="Alberto" userId="78a84c73-f82a-4350-bcdb-9d3ec95123ac" providerId="ADAL" clId="{966DFC1B-1CA3-4EBB-BDB0-1092BA445A15}" dt="2022-11-21T09:14:55.748" v="9332" actId="478"/>
          <ac:spMkLst>
            <pc:docMk/>
            <pc:sldMk cId="4159250146" sldId="288"/>
            <ac:spMk id="3" creationId="{279D6A89-C75E-87CF-5A2E-D3E1999CED3B}"/>
          </ac:spMkLst>
        </pc:spChg>
        <pc:spChg chg="del">
          <ac:chgData name="Alberto" userId="78a84c73-f82a-4350-bcdb-9d3ec95123ac" providerId="ADAL" clId="{966DFC1B-1CA3-4EBB-BDB0-1092BA445A15}" dt="2022-11-21T09:14:58.222" v="9333" actId="478"/>
          <ac:spMkLst>
            <pc:docMk/>
            <pc:sldMk cId="4159250146" sldId="288"/>
            <ac:spMk id="7" creationId="{54B5E2FF-0467-69B3-78B4-A9FD6F4073E0}"/>
          </ac:spMkLst>
        </pc:spChg>
        <pc:spChg chg="del">
          <ac:chgData name="Alberto" userId="78a84c73-f82a-4350-bcdb-9d3ec95123ac" providerId="ADAL" clId="{966DFC1B-1CA3-4EBB-BDB0-1092BA445A15}" dt="2022-11-21T09:14:55.748" v="9332" actId="478"/>
          <ac:spMkLst>
            <pc:docMk/>
            <pc:sldMk cId="4159250146" sldId="288"/>
            <ac:spMk id="9" creationId="{95A439FB-18FB-1E8F-ED54-1149FCD6C7F2}"/>
          </ac:spMkLst>
        </pc:spChg>
        <pc:spChg chg="del">
          <ac:chgData name="Alberto" userId="78a84c73-f82a-4350-bcdb-9d3ec95123ac" providerId="ADAL" clId="{966DFC1B-1CA3-4EBB-BDB0-1092BA445A15}" dt="2022-11-21T09:14:55.748" v="9332" actId="478"/>
          <ac:spMkLst>
            <pc:docMk/>
            <pc:sldMk cId="4159250146" sldId="288"/>
            <ac:spMk id="10" creationId="{6FCE3DB9-0651-E27A-B279-9395E0158322}"/>
          </ac:spMkLst>
        </pc:spChg>
        <pc:spChg chg="add mod">
          <ac:chgData name="Alberto" userId="78a84c73-f82a-4350-bcdb-9d3ec95123ac" providerId="ADAL" clId="{966DFC1B-1CA3-4EBB-BDB0-1092BA445A15}" dt="2022-11-21T20:49:43.373" v="9877" actId="20577"/>
          <ac:spMkLst>
            <pc:docMk/>
            <pc:sldMk cId="4159250146" sldId="288"/>
            <ac:spMk id="11" creationId="{E3C2F007-687B-AC79-915B-84C21BA33855}"/>
          </ac:spMkLst>
        </pc:spChg>
        <pc:spChg chg="del">
          <ac:chgData name="Alberto" userId="78a84c73-f82a-4350-bcdb-9d3ec95123ac" providerId="ADAL" clId="{966DFC1B-1CA3-4EBB-BDB0-1092BA445A15}" dt="2022-11-21T09:14:55.748" v="9332" actId="478"/>
          <ac:spMkLst>
            <pc:docMk/>
            <pc:sldMk cId="4159250146" sldId="288"/>
            <ac:spMk id="12" creationId="{B7F47FC6-1B8E-25E9-2E53-5C91BEC8E269}"/>
          </ac:spMkLst>
        </pc:spChg>
        <pc:spChg chg="del">
          <ac:chgData name="Alberto" userId="78a84c73-f82a-4350-bcdb-9d3ec95123ac" providerId="ADAL" clId="{966DFC1B-1CA3-4EBB-BDB0-1092BA445A15}" dt="2022-11-21T09:36:38.802" v="9452" actId="478"/>
          <ac:spMkLst>
            <pc:docMk/>
            <pc:sldMk cId="4159250146" sldId="288"/>
            <ac:spMk id="13" creationId="{EAD80DB8-67A8-9659-F1C5-02C4D3DEB359}"/>
          </ac:spMkLst>
        </pc:spChg>
        <pc:spChg chg="del">
          <ac:chgData name="Alberto" userId="78a84c73-f82a-4350-bcdb-9d3ec95123ac" providerId="ADAL" clId="{966DFC1B-1CA3-4EBB-BDB0-1092BA445A15}" dt="2022-11-21T09:14:55.748" v="9332" actId="478"/>
          <ac:spMkLst>
            <pc:docMk/>
            <pc:sldMk cId="4159250146" sldId="288"/>
            <ac:spMk id="14" creationId="{0E682A14-CCB7-F269-6D61-C1F19B41D0F8}"/>
          </ac:spMkLst>
        </pc:spChg>
        <pc:picChg chg="add mod">
          <ac:chgData name="Alberto" userId="78a84c73-f82a-4350-bcdb-9d3ec95123ac" providerId="ADAL" clId="{966DFC1B-1CA3-4EBB-BDB0-1092BA445A15}" dt="2022-11-22T18:05:16.791" v="10381"/>
          <ac:picMkLst>
            <pc:docMk/>
            <pc:sldMk cId="4159250146" sldId="288"/>
            <ac:picMk id="8" creationId="{1AFBBD22-5413-8ABB-AA09-7E96320CA837}"/>
          </ac:picMkLst>
        </pc:picChg>
      </pc:sldChg>
      <pc:sldMasterChg chg="add del addSldLayout delSldLayout">
        <pc:chgData name="Alberto" userId="78a84c73-f82a-4350-bcdb-9d3ec95123ac" providerId="ADAL" clId="{966DFC1B-1CA3-4EBB-BDB0-1092BA445A15}" dt="2022-11-16T09:31:05.086" v="114" actId="26606"/>
        <pc:sldMasterMkLst>
          <pc:docMk/>
          <pc:sldMasterMk cId="1657690679" sldId="2147483648"/>
        </pc:sldMasterMkLst>
        <pc:sldLayoutChg chg="add del">
          <pc:chgData name="Alberto" userId="78a84c73-f82a-4350-bcdb-9d3ec95123ac" providerId="ADAL" clId="{966DFC1B-1CA3-4EBB-BDB0-1092BA445A15}" dt="2022-11-16T09:31:05.086" v="114" actId="26606"/>
          <pc:sldLayoutMkLst>
            <pc:docMk/>
            <pc:sldMasterMk cId="1657690679" sldId="2147483648"/>
            <pc:sldLayoutMk cId="2319220326" sldId="2147483649"/>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2999887068" sldId="2147483650"/>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2761193561" sldId="2147483651"/>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273878326" sldId="2147483652"/>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3310259974" sldId="2147483653"/>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784938729" sldId="2147483654"/>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2072526574" sldId="2147483655"/>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825280639" sldId="2147483656"/>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112829738" sldId="2147483657"/>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2140666064" sldId="2147483658"/>
          </pc:sldLayoutMkLst>
        </pc:sldLayoutChg>
        <pc:sldLayoutChg chg="add del">
          <pc:chgData name="Alberto" userId="78a84c73-f82a-4350-bcdb-9d3ec95123ac" providerId="ADAL" clId="{966DFC1B-1CA3-4EBB-BDB0-1092BA445A15}" dt="2022-11-16T09:31:05.086" v="114" actId="26606"/>
          <pc:sldLayoutMkLst>
            <pc:docMk/>
            <pc:sldMasterMk cId="1657690679" sldId="2147483648"/>
            <pc:sldLayoutMk cId="719816593" sldId="2147483659"/>
          </pc:sldLayoutMkLst>
        </pc:sldLayoutChg>
      </pc:sldMasterChg>
      <pc:sldMasterChg chg="add del replId addSldLayout delSldLayout">
        <pc:chgData name="Alberto" userId="78a84c73-f82a-4350-bcdb-9d3ec95123ac" providerId="ADAL" clId="{966DFC1B-1CA3-4EBB-BDB0-1092BA445A15}" dt="2022-11-16T09:30:00.004" v="67" actId="26606"/>
        <pc:sldMasterMkLst>
          <pc:docMk/>
          <pc:sldMasterMk cId="3093061889" sldId="2147483660"/>
        </pc:sldMasterMkLst>
        <pc:sldLayoutChg chg="add del">
          <pc:chgData name="Alberto" userId="78a84c73-f82a-4350-bcdb-9d3ec95123ac" providerId="ADAL" clId="{966DFC1B-1CA3-4EBB-BDB0-1092BA445A15}" dt="2022-11-16T09:30:00.004" v="67" actId="26606"/>
          <pc:sldLayoutMkLst>
            <pc:docMk/>
            <pc:sldMasterMk cId="3093061889" sldId="2147483660"/>
            <pc:sldLayoutMk cId="98287542" sldId="2147483661"/>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2345072886" sldId="2147483662"/>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2414191525" sldId="2147483663"/>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3909419101" sldId="2147483664"/>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2626264803" sldId="2147483665"/>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4079617668" sldId="2147483666"/>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4087506788" sldId="2147483667"/>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2778644264" sldId="2147483668"/>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3198775771" sldId="2147483669"/>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3872517461" sldId="2147483670"/>
          </pc:sldLayoutMkLst>
        </pc:sldLayoutChg>
        <pc:sldLayoutChg chg="add del replId">
          <pc:chgData name="Alberto" userId="78a84c73-f82a-4350-bcdb-9d3ec95123ac" providerId="ADAL" clId="{966DFC1B-1CA3-4EBB-BDB0-1092BA445A15}" dt="2022-11-16T09:30:00.004" v="67" actId="26606"/>
          <pc:sldLayoutMkLst>
            <pc:docMk/>
            <pc:sldMasterMk cId="3093061889" sldId="2147483660"/>
            <pc:sldLayoutMk cId="1564479757" sldId="2147483671"/>
          </pc:sldLayoutMkLst>
        </pc:sldLayoutChg>
      </pc:sldMasterChg>
      <pc:sldMasterChg chg="add del replId addSldLayout delSldLayout">
        <pc:chgData name="Alberto" userId="78a84c73-f82a-4350-bcdb-9d3ec95123ac" providerId="ADAL" clId="{966DFC1B-1CA3-4EBB-BDB0-1092BA445A15}" dt="2022-11-16T09:30:46.166" v="101" actId="26606"/>
        <pc:sldMasterMkLst>
          <pc:docMk/>
          <pc:sldMasterMk cId="3896190936" sldId="2147483660"/>
        </pc:sldMasterMkLst>
        <pc:sldLayoutChg chg="add del">
          <pc:chgData name="Alberto" userId="78a84c73-f82a-4350-bcdb-9d3ec95123ac" providerId="ADAL" clId="{966DFC1B-1CA3-4EBB-BDB0-1092BA445A15}" dt="2022-11-16T09:30:46.166" v="101" actId="26606"/>
          <pc:sldLayoutMkLst>
            <pc:docMk/>
            <pc:sldMasterMk cId="3896190936" sldId="2147483660"/>
            <pc:sldLayoutMk cId="26943209" sldId="2147483661"/>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1250638088" sldId="2147483662"/>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2771999869" sldId="2147483663"/>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3141656874" sldId="2147483664"/>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247027715" sldId="2147483665"/>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2375636889" sldId="2147483666"/>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1143178760" sldId="2147483667"/>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2886147747" sldId="2147483668"/>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3637936549" sldId="2147483669"/>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1794019483" sldId="2147483670"/>
          </pc:sldLayoutMkLst>
        </pc:sldLayoutChg>
        <pc:sldLayoutChg chg="add del replId">
          <pc:chgData name="Alberto" userId="78a84c73-f82a-4350-bcdb-9d3ec95123ac" providerId="ADAL" clId="{966DFC1B-1CA3-4EBB-BDB0-1092BA445A15}" dt="2022-11-16T09:30:46.166" v="101" actId="26606"/>
          <pc:sldLayoutMkLst>
            <pc:docMk/>
            <pc:sldMasterMk cId="3896190936" sldId="2147483660"/>
            <pc:sldLayoutMk cId="1897430421" sldId="2147483671"/>
          </pc:sldLayoutMkLst>
        </pc:sldLayoutChg>
      </pc:sldMasterChg>
      <pc:sldMasterChg chg="add del addSldLayout delSldLayout">
        <pc:chgData name="Alberto" userId="78a84c73-f82a-4350-bcdb-9d3ec95123ac" providerId="ADAL" clId="{966DFC1B-1CA3-4EBB-BDB0-1092BA445A15}" dt="2022-11-16T09:31:03.926" v="111" actId="26606"/>
        <pc:sldMasterMkLst>
          <pc:docMk/>
          <pc:sldMasterMk cId="2905069322" sldId="2147483673"/>
        </pc:sldMasterMkLst>
        <pc:sldLayoutChg chg="add del">
          <pc:chgData name="Alberto" userId="78a84c73-f82a-4350-bcdb-9d3ec95123ac" providerId="ADAL" clId="{966DFC1B-1CA3-4EBB-BDB0-1092BA445A15}" dt="2022-11-16T09:31:03.926" v="111" actId="26606"/>
          <pc:sldLayoutMkLst>
            <pc:docMk/>
            <pc:sldMasterMk cId="2905069322" sldId="2147483673"/>
            <pc:sldLayoutMk cId="228916763" sldId="2147483662"/>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754785737" sldId="2147483663"/>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073868947" sldId="2147483664"/>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780972414" sldId="2147483665"/>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353988827" sldId="2147483666"/>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93226201" sldId="2147483667"/>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4246268582" sldId="2147483668"/>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2105648072" sldId="2147483669"/>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2994475058" sldId="2147483670"/>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327484058" sldId="2147483671"/>
          </pc:sldLayoutMkLst>
        </pc:sldLayoutChg>
        <pc:sldLayoutChg chg="add del">
          <pc:chgData name="Alberto" userId="78a84c73-f82a-4350-bcdb-9d3ec95123ac" providerId="ADAL" clId="{966DFC1B-1CA3-4EBB-BDB0-1092BA445A15}" dt="2022-11-16T09:31:03.926" v="111" actId="26606"/>
          <pc:sldLayoutMkLst>
            <pc:docMk/>
            <pc:sldMasterMk cId="2905069322" sldId="2147483673"/>
            <pc:sldLayoutMk cId="1297381762" sldId="2147483672"/>
          </pc:sldLayoutMkLst>
        </pc:sldLayoutChg>
      </pc:sldMasterChg>
      <pc:sldMasterChg chg="add del addSldLayout delSldLayout">
        <pc:chgData name="Alberto" userId="78a84c73-f82a-4350-bcdb-9d3ec95123ac" providerId="ADAL" clId="{966DFC1B-1CA3-4EBB-BDB0-1092BA445A15}" dt="2022-11-16T09:30:59.886" v="105" actId="26606"/>
        <pc:sldMasterMkLst>
          <pc:docMk/>
          <pc:sldMasterMk cId="4126654673" sldId="2147483673"/>
        </pc:sldMasterMkLst>
        <pc:sldLayoutChg chg="add del">
          <pc:chgData name="Alberto" userId="78a84c73-f82a-4350-bcdb-9d3ec95123ac" providerId="ADAL" clId="{966DFC1B-1CA3-4EBB-BDB0-1092BA445A15}" dt="2022-11-16T09:30:59.886" v="105" actId="26606"/>
          <pc:sldLayoutMkLst>
            <pc:docMk/>
            <pc:sldMasterMk cId="4126654673" sldId="2147483673"/>
            <pc:sldLayoutMk cId="4059079118" sldId="2147483662"/>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431537521" sldId="2147483663"/>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4200903470" sldId="2147483664"/>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530962199" sldId="2147483665"/>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2116945489" sldId="2147483666"/>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011812710" sldId="2147483667"/>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409249892" sldId="2147483668"/>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462378858" sldId="2147483669"/>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3834580804" sldId="2147483670"/>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4119868709" sldId="2147483671"/>
          </pc:sldLayoutMkLst>
        </pc:sldLayoutChg>
        <pc:sldLayoutChg chg="add del">
          <pc:chgData name="Alberto" userId="78a84c73-f82a-4350-bcdb-9d3ec95123ac" providerId="ADAL" clId="{966DFC1B-1CA3-4EBB-BDB0-1092BA445A15}" dt="2022-11-16T09:30:59.886" v="105" actId="26606"/>
          <pc:sldLayoutMkLst>
            <pc:docMk/>
            <pc:sldMasterMk cId="4126654673" sldId="2147483673"/>
            <pc:sldLayoutMk cId="1771851925" sldId="2147483672"/>
          </pc:sldLayoutMkLst>
        </pc:sldLayoutChg>
      </pc:sldMasterChg>
      <pc:sldMasterChg chg="add del addSldLayout delSldLayout">
        <pc:chgData name="Alberto" userId="78a84c73-f82a-4350-bcdb-9d3ec95123ac" providerId="ADAL" clId="{966DFC1B-1CA3-4EBB-BDB0-1092BA445A15}" dt="2022-11-16T09:31:02.156" v="107" actId="26606"/>
        <pc:sldMasterMkLst>
          <pc:docMk/>
          <pc:sldMasterMk cId="3179566182" sldId="2147483686"/>
        </pc:sldMasterMkLst>
        <pc:sldLayoutChg chg="add del">
          <pc:chgData name="Alberto" userId="78a84c73-f82a-4350-bcdb-9d3ec95123ac" providerId="ADAL" clId="{966DFC1B-1CA3-4EBB-BDB0-1092BA445A15}" dt="2022-11-16T09:31:02.156" v="107" actId="26606"/>
          <pc:sldLayoutMkLst>
            <pc:docMk/>
            <pc:sldMasterMk cId="3179566182" sldId="2147483686"/>
            <pc:sldLayoutMk cId="3641554424" sldId="2147483675"/>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3601553046" sldId="2147483676"/>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2467511999" sldId="2147483677"/>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3989210839" sldId="2147483678"/>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575652855" sldId="2147483679"/>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1276288185" sldId="2147483680"/>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322950029" sldId="2147483681"/>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2084769283" sldId="2147483682"/>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3847164130" sldId="2147483683"/>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1513487484" sldId="2147483684"/>
          </pc:sldLayoutMkLst>
        </pc:sldLayoutChg>
        <pc:sldLayoutChg chg="add del">
          <pc:chgData name="Alberto" userId="78a84c73-f82a-4350-bcdb-9d3ec95123ac" providerId="ADAL" clId="{966DFC1B-1CA3-4EBB-BDB0-1092BA445A15}" dt="2022-11-16T09:31:02.156" v="107" actId="26606"/>
          <pc:sldLayoutMkLst>
            <pc:docMk/>
            <pc:sldMasterMk cId="3179566182" sldId="2147483686"/>
            <pc:sldLayoutMk cId="722708187" sldId="2147483685"/>
          </pc:sldLayoutMkLst>
        </pc:sldLayoutChg>
      </pc:sldMasterChg>
      <pc:sldMasterChg chg="add del addSldLayout delSldLayout">
        <pc:chgData name="Alberto" userId="78a84c73-f82a-4350-bcdb-9d3ec95123ac" providerId="ADAL" clId="{966DFC1B-1CA3-4EBB-BDB0-1092BA445A15}" dt="2022-11-16T09:30:32.644" v="89" actId="26606"/>
        <pc:sldMasterMkLst>
          <pc:docMk/>
          <pc:sldMasterMk cId="4194570890" sldId="2147483686"/>
        </pc:sldMasterMkLst>
        <pc:sldLayoutChg chg="add del">
          <pc:chgData name="Alberto" userId="78a84c73-f82a-4350-bcdb-9d3ec95123ac" providerId="ADAL" clId="{966DFC1B-1CA3-4EBB-BDB0-1092BA445A15}" dt="2022-11-16T09:30:32.644" v="89" actId="26606"/>
          <pc:sldLayoutMkLst>
            <pc:docMk/>
            <pc:sldMasterMk cId="4194570890" sldId="2147483686"/>
            <pc:sldLayoutMk cId="2268331040" sldId="2147483675"/>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3467800327" sldId="2147483676"/>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1613257984" sldId="2147483677"/>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624785924" sldId="2147483678"/>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514076210" sldId="2147483679"/>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559811511" sldId="2147483680"/>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7715328" sldId="2147483681"/>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2543572187" sldId="2147483682"/>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1013742789" sldId="2147483683"/>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926971421" sldId="2147483684"/>
          </pc:sldLayoutMkLst>
        </pc:sldLayoutChg>
        <pc:sldLayoutChg chg="add del">
          <pc:chgData name="Alberto" userId="78a84c73-f82a-4350-bcdb-9d3ec95123ac" providerId="ADAL" clId="{966DFC1B-1CA3-4EBB-BDB0-1092BA445A15}" dt="2022-11-16T09:30:32.644" v="89" actId="26606"/>
          <pc:sldLayoutMkLst>
            <pc:docMk/>
            <pc:sldMasterMk cId="4194570890" sldId="2147483686"/>
            <pc:sldLayoutMk cId="2438248988" sldId="2147483685"/>
          </pc:sldLayoutMkLst>
        </pc:sldLayoutChg>
      </pc:sldMasterChg>
      <pc:sldMasterChg chg="add del addSldLayout delSldLayout">
        <pc:chgData name="Alberto" userId="78a84c73-f82a-4350-bcdb-9d3ec95123ac" providerId="ADAL" clId="{966DFC1B-1CA3-4EBB-BDB0-1092BA445A15}" dt="2022-11-16T09:30:34.154" v="91" actId="26606"/>
        <pc:sldMasterMkLst>
          <pc:docMk/>
          <pc:sldMasterMk cId="3673566394" sldId="2147483699"/>
        </pc:sldMasterMkLst>
        <pc:sldLayoutChg chg="add del">
          <pc:chgData name="Alberto" userId="78a84c73-f82a-4350-bcdb-9d3ec95123ac" providerId="ADAL" clId="{966DFC1B-1CA3-4EBB-BDB0-1092BA445A15}" dt="2022-11-16T09:30:34.154" v="91" actId="26606"/>
          <pc:sldLayoutMkLst>
            <pc:docMk/>
            <pc:sldMasterMk cId="3673566394" sldId="2147483699"/>
            <pc:sldLayoutMk cId="1801145558" sldId="2147483688"/>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1855331289" sldId="2147483689"/>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2849047314" sldId="2147483690"/>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2053211221" sldId="2147483691"/>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1093011203" sldId="2147483692"/>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1796310454" sldId="2147483693"/>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1519312287" sldId="2147483694"/>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668955871" sldId="2147483695"/>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4200833901" sldId="2147483696"/>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1310794506" sldId="2147483697"/>
          </pc:sldLayoutMkLst>
        </pc:sldLayoutChg>
        <pc:sldLayoutChg chg="add del">
          <pc:chgData name="Alberto" userId="78a84c73-f82a-4350-bcdb-9d3ec95123ac" providerId="ADAL" clId="{966DFC1B-1CA3-4EBB-BDB0-1092BA445A15}" dt="2022-11-16T09:30:34.154" v="91" actId="26606"/>
          <pc:sldLayoutMkLst>
            <pc:docMk/>
            <pc:sldMasterMk cId="3673566394" sldId="2147483699"/>
            <pc:sldLayoutMk cId="3789658751" sldId="2147483698"/>
          </pc:sldLayoutMkLst>
        </pc:sldLayoutChg>
      </pc:sldMasterChg>
      <pc:sldMasterChg chg="add del addSldLayout delSldLayout">
        <pc:chgData name="Alberto" userId="78a84c73-f82a-4350-bcdb-9d3ec95123ac" providerId="ADAL" clId="{966DFC1B-1CA3-4EBB-BDB0-1092BA445A15}" dt="2022-11-16T09:30:13.265" v="79" actId="26606"/>
        <pc:sldMasterMkLst>
          <pc:docMk/>
          <pc:sldMasterMk cId="518610806" sldId="2147483725"/>
        </pc:sldMasterMkLst>
        <pc:sldLayoutChg chg="add del">
          <pc:chgData name="Alberto" userId="78a84c73-f82a-4350-bcdb-9d3ec95123ac" providerId="ADAL" clId="{966DFC1B-1CA3-4EBB-BDB0-1092BA445A15}" dt="2022-11-16T09:30:13.265" v="79" actId="26606"/>
          <pc:sldLayoutMkLst>
            <pc:docMk/>
            <pc:sldMasterMk cId="518610806" sldId="2147483725"/>
            <pc:sldLayoutMk cId="3736361605" sldId="2147483714"/>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1225569161" sldId="2147483715"/>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152572138" sldId="2147483716"/>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1609509396" sldId="2147483717"/>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2009238392" sldId="2147483718"/>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3344661223" sldId="2147483719"/>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3729449163" sldId="2147483720"/>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2610978831" sldId="2147483721"/>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1472304669" sldId="2147483722"/>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2749620946" sldId="2147483723"/>
          </pc:sldLayoutMkLst>
        </pc:sldLayoutChg>
        <pc:sldLayoutChg chg="add del">
          <pc:chgData name="Alberto" userId="78a84c73-f82a-4350-bcdb-9d3ec95123ac" providerId="ADAL" clId="{966DFC1B-1CA3-4EBB-BDB0-1092BA445A15}" dt="2022-11-16T09:30:13.265" v="79" actId="26606"/>
          <pc:sldLayoutMkLst>
            <pc:docMk/>
            <pc:sldMasterMk cId="518610806" sldId="2147483725"/>
            <pc:sldLayoutMk cId="3383383062" sldId="2147483724"/>
          </pc:sldLayoutMkLst>
        </pc:sldLayoutChg>
      </pc:sldMasterChg>
      <pc:sldMasterChg chg="add del addSldLayout delSldLayout">
        <pc:chgData name="Alberto" userId="78a84c73-f82a-4350-bcdb-9d3ec95123ac" providerId="ADAL" clId="{966DFC1B-1CA3-4EBB-BDB0-1092BA445A15}" dt="2022-11-16T09:30:30.504" v="87" actId="26606"/>
        <pc:sldMasterMkLst>
          <pc:docMk/>
          <pc:sldMasterMk cId="3652986370" sldId="2147483725"/>
        </pc:sldMasterMkLst>
        <pc:sldLayoutChg chg="add del">
          <pc:chgData name="Alberto" userId="78a84c73-f82a-4350-bcdb-9d3ec95123ac" providerId="ADAL" clId="{966DFC1B-1CA3-4EBB-BDB0-1092BA445A15}" dt="2022-11-16T09:30:30.504" v="87" actId="26606"/>
          <pc:sldLayoutMkLst>
            <pc:docMk/>
            <pc:sldMasterMk cId="3652986370" sldId="2147483725"/>
            <pc:sldLayoutMk cId="355642143" sldId="2147483714"/>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1834187893" sldId="2147483715"/>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1291754826" sldId="2147483716"/>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3799508363" sldId="2147483717"/>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734192439" sldId="2147483718"/>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2469595365" sldId="2147483719"/>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1511319445" sldId="2147483720"/>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3818053244" sldId="2147483721"/>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3945513598" sldId="2147483722"/>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1310658270" sldId="2147483723"/>
          </pc:sldLayoutMkLst>
        </pc:sldLayoutChg>
        <pc:sldLayoutChg chg="add del">
          <pc:chgData name="Alberto" userId="78a84c73-f82a-4350-bcdb-9d3ec95123ac" providerId="ADAL" clId="{966DFC1B-1CA3-4EBB-BDB0-1092BA445A15}" dt="2022-11-16T09:30:30.504" v="87" actId="26606"/>
          <pc:sldLayoutMkLst>
            <pc:docMk/>
            <pc:sldMasterMk cId="3652986370" sldId="2147483725"/>
            <pc:sldLayoutMk cId="3451405322" sldId="2147483724"/>
          </pc:sldLayoutMkLst>
        </pc:sldLayoutChg>
      </pc:sldMasterChg>
      <pc:sldMasterChg chg="add del addSldLayout delSldLayout">
        <pc:chgData name="Alberto" userId="78a84c73-f82a-4350-bcdb-9d3ec95123ac" providerId="ADAL" clId="{966DFC1B-1CA3-4EBB-BDB0-1092BA445A15}" dt="2022-11-16T09:30:04.685" v="69" actId="26606"/>
        <pc:sldMasterMkLst>
          <pc:docMk/>
          <pc:sldMasterMk cId="113265706" sldId="2147483738"/>
        </pc:sldMasterMkLst>
        <pc:sldLayoutChg chg="add del">
          <pc:chgData name="Alberto" userId="78a84c73-f82a-4350-bcdb-9d3ec95123ac" providerId="ADAL" clId="{966DFC1B-1CA3-4EBB-BDB0-1092BA445A15}" dt="2022-11-16T09:30:04.685" v="69" actId="26606"/>
          <pc:sldLayoutMkLst>
            <pc:docMk/>
            <pc:sldMasterMk cId="113265706" sldId="2147483738"/>
            <pc:sldLayoutMk cId="3081878759" sldId="2147483727"/>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4263092999" sldId="2147483728"/>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1724561738" sldId="2147483729"/>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144483315" sldId="2147483730"/>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917732416" sldId="2147483731"/>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3211741468" sldId="2147483732"/>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1616575348" sldId="2147483733"/>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3543451117" sldId="2147483734"/>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3880152583" sldId="2147483735"/>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1413017984" sldId="2147483736"/>
          </pc:sldLayoutMkLst>
        </pc:sldLayoutChg>
        <pc:sldLayoutChg chg="add del">
          <pc:chgData name="Alberto" userId="78a84c73-f82a-4350-bcdb-9d3ec95123ac" providerId="ADAL" clId="{966DFC1B-1CA3-4EBB-BDB0-1092BA445A15}" dt="2022-11-16T09:30:04.685" v="69" actId="26606"/>
          <pc:sldLayoutMkLst>
            <pc:docMk/>
            <pc:sldMasterMk cId="113265706" sldId="2147483738"/>
            <pc:sldLayoutMk cId="3975043450" sldId="2147483737"/>
          </pc:sldLayoutMkLst>
        </pc:sldLayoutChg>
      </pc:sldMasterChg>
      <pc:sldMasterChg chg="add del addSldLayout delSldLayout">
        <pc:chgData name="Alberto" userId="78a84c73-f82a-4350-bcdb-9d3ec95123ac" providerId="ADAL" clId="{966DFC1B-1CA3-4EBB-BDB0-1092BA445A15}" dt="2022-11-16T09:31:04.936" v="113" actId="26606"/>
        <pc:sldMasterMkLst>
          <pc:docMk/>
          <pc:sldMasterMk cId="3635422800" sldId="2147483738"/>
        </pc:sldMasterMkLst>
        <pc:sldLayoutChg chg="add del">
          <pc:chgData name="Alberto" userId="78a84c73-f82a-4350-bcdb-9d3ec95123ac" providerId="ADAL" clId="{966DFC1B-1CA3-4EBB-BDB0-1092BA445A15}" dt="2022-11-16T09:31:04.936" v="113" actId="26606"/>
          <pc:sldLayoutMkLst>
            <pc:docMk/>
            <pc:sldMasterMk cId="3635422800" sldId="2147483738"/>
            <pc:sldLayoutMk cId="3593726891" sldId="2147483727"/>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2305248591" sldId="2147483728"/>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2980422960" sldId="2147483729"/>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1994203595" sldId="2147483730"/>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1377532083" sldId="2147483731"/>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1050794202" sldId="2147483732"/>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2484875417" sldId="2147483733"/>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3828370525" sldId="2147483734"/>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4018284669" sldId="2147483735"/>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3520663703" sldId="2147483736"/>
          </pc:sldLayoutMkLst>
        </pc:sldLayoutChg>
        <pc:sldLayoutChg chg="add del">
          <pc:chgData name="Alberto" userId="78a84c73-f82a-4350-bcdb-9d3ec95123ac" providerId="ADAL" clId="{966DFC1B-1CA3-4EBB-BDB0-1092BA445A15}" dt="2022-11-16T09:31:04.936" v="113" actId="26606"/>
          <pc:sldLayoutMkLst>
            <pc:docMk/>
            <pc:sldMasterMk cId="3635422800" sldId="2147483738"/>
            <pc:sldLayoutMk cId="1207627581" sldId="2147483737"/>
          </pc:sldLayoutMkLst>
        </pc:sldLayoutChg>
      </pc:sldMasterChg>
      <pc:sldMasterChg chg="add del addSldLayout delSldLayout">
        <pc:chgData name="Alberto" userId="78a84c73-f82a-4350-bcdb-9d3ec95123ac" providerId="ADAL" clId="{966DFC1B-1CA3-4EBB-BDB0-1092BA445A15}" dt="2022-11-16T09:30:43.716" v="97" actId="26606"/>
        <pc:sldMasterMkLst>
          <pc:docMk/>
          <pc:sldMasterMk cId="2510807029" sldId="2147483751"/>
        </pc:sldMasterMkLst>
        <pc:sldLayoutChg chg="add del">
          <pc:chgData name="Alberto" userId="78a84c73-f82a-4350-bcdb-9d3ec95123ac" providerId="ADAL" clId="{966DFC1B-1CA3-4EBB-BDB0-1092BA445A15}" dt="2022-11-16T09:30:43.716" v="97" actId="26606"/>
          <pc:sldLayoutMkLst>
            <pc:docMk/>
            <pc:sldMasterMk cId="2510807029" sldId="2147483751"/>
            <pc:sldLayoutMk cId="106420695" sldId="2147483740"/>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2505090919" sldId="2147483741"/>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1787718933" sldId="2147483742"/>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3910221991" sldId="2147483743"/>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464038230" sldId="2147483744"/>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1010758058" sldId="2147483745"/>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777586586" sldId="2147483746"/>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2892068904" sldId="2147483747"/>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2429714594" sldId="2147483748"/>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722621239" sldId="2147483749"/>
          </pc:sldLayoutMkLst>
        </pc:sldLayoutChg>
        <pc:sldLayoutChg chg="add del">
          <pc:chgData name="Alberto" userId="78a84c73-f82a-4350-bcdb-9d3ec95123ac" providerId="ADAL" clId="{966DFC1B-1CA3-4EBB-BDB0-1092BA445A15}" dt="2022-11-16T09:30:43.716" v="97" actId="26606"/>
          <pc:sldLayoutMkLst>
            <pc:docMk/>
            <pc:sldMasterMk cId="2510807029" sldId="2147483751"/>
            <pc:sldLayoutMk cId="2707002684" sldId="2147483750"/>
          </pc:sldLayoutMkLst>
        </pc:sldLayoutChg>
      </pc:sldMasterChg>
      <pc:sldMasterChg chg="add del addSldLayout delSldLayout">
        <pc:chgData name="Alberto" userId="78a84c73-f82a-4350-bcdb-9d3ec95123ac" providerId="ADAL" clId="{966DFC1B-1CA3-4EBB-BDB0-1092BA445A15}" dt="2022-11-16T09:30:27.734" v="85" actId="26606"/>
        <pc:sldMasterMkLst>
          <pc:docMk/>
          <pc:sldMasterMk cId="4100621344" sldId="2147483751"/>
        </pc:sldMasterMkLst>
        <pc:sldLayoutChg chg="add del">
          <pc:chgData name="Alberto" userId="78a84c73-f82a-4350-bcdb-9d3ec95123ac" providerId="ADAL" clId="{966DFC1B-1CA3-4EBB-BDB0-1092BA445A15}" dt="2022-11-16T09:30:27.734" v="85" actId="26606"/>
          <pc:sldLayoutMkLst>
            <pc:docMk/>
            <pc:sldMasterMk cId="4100621344" sldId="2147483751"/>
            <pc:sldLayoutMk cId="2081045587" sldId="2147483740"/>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548288867" sldId="2147483741"/>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129734269" sldId="2147483742"/>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1700864443" sldId="2147483743"/>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510815983" sldId="2147483744"/>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782764257" sldId="2147483745"/>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454972335" sldId="2147483746"/>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715347371" sldId="2147483747"/>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1334910794" sldId="2147483748"/>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1880498698" sldId="2147483749"/>
          </pc:sldLayoutMkLst>
        </pc:sldLayoutChg>
        <pc:sldLayoutChg chg="add del">
          <pc:chgData name="Alberto" userId="78a84c73-f82a-4350-bcdb-9d3ec95123ac" providerId="ADAL" clId="{966DFC1B-1CA3-4EBB-BDB0-1092BA445A15}" dt="2022-11-16T09:30:27.734" v="85" actId="26606"/>
          <pc:sldLayoutMkLst>
            <pc:docMk/>
            <pc:sldMasterMk cId="4100621344" sldId="2147483751"/>
            <pc:sldLayoutMk cId="2897676378" sldId="21474837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CE88-137D-43C3-8414-6540075C91A5}" type="datetimeFigureOut">
              <a:rPr lang="es-ES" smtClean="0"/>
              <a:t>20/12/2022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D8933-2804-496E-8776-A53A9C3F87AA}" type="slidenum">
              <a:rPr lang="es-ES" smtClean="0"/>
              <a:t>‹Nº›</a:t>
            </a:fld>
            <a:endParaRPr lang="es-ES"/>
          </a:p>
        </p:txBody>
      </p:sp>
    </p:spTree>
    <p:extLst>
      <p:ext uri="{BB962C8B-B14F-4D97-AF65-F5344CB8AC3E}">
        <p14:creationId xmlns:p14="http://schemas.microsoft.com/office/powerpoint/2010/main" val="2832807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Hola, mi nombre es Alberto Fernández Merchán y soy de </a:t>
            </a:r>
            <a:r>
              <a:rPr lang="es-ES" sz="1800" i="1" dirty="0">
                <a:effectLst/>
                <a:latin typeface="Times New Roman" panose="02020603050405020304" pitchFamily="18" charset="0"/>
                <a:ea typeface="Calibri" panose="020F0502020204030204" pitchFamily="34" charset="0"/>
                <a:cs typeface="Arial" panose="020B0604020202020204" pitchFamily="34" charset="0"/>
              </a:rPr>
              <a:t>Huelva</a:t>
            </a:r>
            <a:r>
              <a:rPr lang="es-ES" sz="1800" dirty="0">
                <a:effectLst/>
                <a:latin typeface="Times New Roman" panose="02020603050405020304" pitchFamily="18" charset="0"/>
                <a:ea typeface="Calibri" panose="020F0502020204030204" pitchFamily="34" charset="0"/>
                <a:cs typeface="Arial" panose="020B0604020202020204" pitchFamily="34" charset="0"/>
              </a:rPr>
              <a:t>. A continuación presentaré mi trabajo sobre el aprendizaje por refuerzo.</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a:t>
            </a:fld>
            <a:endParaRPr lang="es-ES"/>
          </a:p>
        </p:txBody>
      </p:sp>
    </p:spTree>
    <p:extLst>
      <p:ext uri="{BB962C8B-B14F-4D97-AF65-F5344CB8AC3E}">
        <p14:creationId xmlns:p14="http://schemas.microsoft.com/office/powerpoint/2010/main" val="635057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que es de </a:t>
            </a:r>
            <a:r>
              <a:rPr lang="es-ES" sz="1800" b="1" dirty="0">
                <a:effectLst/>
                <a:latin typeface="Times New Roman" panose="02020603050405020304" pitchFamily="18" charset="0"/>
                <a:ea typeface="Calibri" panose="020F0502020204030204" pitchFamily="34" charset="0"/>
                <a:cs typeface="Arial" panose="020B0604020202020204" pitchFamily="34" charset="0"/>
              </a:rPr>
              <a:t>bucle cerrado</a:t>
            </a:r>
            <a:r>
              <a:rPr lang="es-ES" sz="1800" dirty="0">
                <a:effectLst/>
                <a:latin typeface="Times New Roman" panose="02020603050405020304" pitchFamily="18" charset="0"/>
                <a:ea typeface="Calibri" panose="020F0502020204030204" pitchFamily="34" charset="0"/>
                <a:cs typeface="Arial" panose="020B0604020202020204" pitchFamily="34" charset="0"/>
              </a:rPr>
              <a:t>, es decir, que la influencia de las acciones del agente será su propia entrada en un futuro</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10</a:t>
            </a:fld>
            <a:endParaRPr lang="es-ES"/>
          </a:p>
        </p:txBody>
      </p:sp>
    </p:spTree>
    <p:extLst>
      <p:ext uri="{BB962C8B-B14F-4D97-AF65-F5344CB8AC3E}">
        <p14:creationId xmlns:p14="http://schemas.microsoft.com/office/powerpoint/2010/main" val="1896816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no se le dice explícitamente qué acciones hacer, sino que el agente descubre cuáles son las que le aportan una mayor recompensa a largo plazo</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11</a:t>
            </a:fld>
            <a:endParaRPr lang="es-ES"/>
          </a:p>
        </p:txBody>
      </p:sp>
    </p:spTree>
    <p:extLst>
      <p:ext uri="{BB962C8B-B14F-4D97-AF65-F5344CB8AC3E}">
        <p14:creationId xmlns:p14="http://schemas.microsoft.com/office/powerpoint/2010/main" val="1832033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por último, las acciones que toma el agente involucran, además de la recompensa inmediata, las futuras recompensas.</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12</a:t>
            </a:fld>
            <a:endParaRPr lang="es-ES"/>
          </a:p>
        </p:txBody>
      </p:sp>
    </p:spTree>
    <p:extLst>
      <p:ext uri="{BB962C8B-B14F-4D97-AF65-F5344CB8AC3E}">
        <p14:creationId xmlns:p14="http://schemas.microsoft.com/office/powerpoint/2010/main" val="231149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Uno de los retos que surge en este paradigma es el equilibrio entre exploración y el aprovechamiento de los conocimientos para obtener una mayor recompensa. Para esto, el agente debe preferir acciones que ya ha intentado en el pasado y las ha encontrado útiles, pero para descubrir dichas acciones debe intentar otras que no ha seleccionado antes. A esto se le conoce como </a:t>
            </a:r>
            <a:r>
              <a:rPr lang="es-ES" sz="1800" b="1" dirty="0">
                <a:effectLst/>
                <a:latin typeface="Times New Roman" panose="02020603050405020304" pitchFamily="18" charset="0"/>
                <a:ea typeface="Calibri" panose="020F0502020204030204" pitchFamily="34" charset="0"/>
                <a:cs typeface="Arial" panose="020B0604020202020204" pitchFamily="34" charset="0"/>
              </a:rPr>
              <a:t>dilema exploración-explotación</a:t>
            </a:r>
            <a:r>
              <a:rPr lang="es-ES" sz="1800" dirty="0">
                <a:effectLst/>
                <a:latin typeface="Times New Roman" panose="02020603050405020304" pitchFamily="18" charset="0"/>
                <a:ea typeface="Calibri" panose="020F0502020204030204" pitchFamily="34" charset="0"/>
                <a:cs typeface="Arial" panose="020B0604020202020204" pitchFamily="34" charset="0"/>
              </a:rPr>
              <a:t>.</a:t>
            </a:r>
          </a:p>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El dilema está en que no se puede utilizar exclusivamente ni la exploración ni la explotación, ya que, si lo hiciéramos, el agente fallaría en su tarea. El agente debe favorecer, progresivamente, las acciones que aparentan ser mejores.</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13</a:t>
            </a:fld>
            <a:endParaRPr lang="es-ES"/>
          </a:p>
        </p:txBody>
      </p:sp>
    </p:spTree>
    <p:extLst>
      <p:ext uri="{BB962C8B-B14F-4D97-AF65-F5344CB8AC3E}">
        <p14:creationId xmlns:p14="http://schemas.microsoft.com/office/powerpoint/2010/main" val="3180794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El aprendizaje por refuerzo está compuesto, por cuatro elementos:</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14</a:t>
            </a:fld>
            <a:endParaRPr lang="es-ES"/>
          </a:p>
        </p:txBody>
      </p:sp>
    </p:spTree>
    <p:extLst>
      <p:ext uri="{BB962C8B-B14F-4D97-AF65-F5344CB8AC3E}">
        <p14:creationId xmlns:p14="http://schemas.microsoft.com/office/powerpoint/2010/main" val="4276724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effectLst/>
                <a:latin typeface="Times New Roman" panose="02020603050405020304" pitchFamily="18" charset="0"/>
                <a:ea typeface="Calibri" panose="020F0502020204030204" pitchFamily="34" charset="0"/>
                <a:cs typeface="Arial" panose="020B0604020202020204" pitchFamily="34" charset="0"/>
              </a:rPr>
              <a:t>La política</a:t>
            </a:r>
            <a:r>
              <a:rPr lang="es-ES" sz="1800" dirty="0">
                <a:effectLst/>
                <a:latin typeface="Times New Roman" panose="02020603050405020304" pitchFamily="18" charset="0"/>
                <a:ea typeface="Calibri" panose="020F0502020204030204" pitchFamily="34" charset="0"/>
                <a:cs typeface="Arial" panose="020B0604020202020204" pitchFamily="34" charset="0"/>
              </a:rPr>
              <a:t>, que es una función que define el comportamiento del agente en un momento determinado. Convierte los estados percibidos del entorno en acciones que el agente realizará cuando se encuentre en dichos estados. </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15</a:t>
            </a:fld>
            <a:endParaRPr lang="es-ES"/>
          </a:p>
        </p:txBody>
      </p:sp>
    </p:spTree>
    <p:extLst>
      <p:ext uri="{BB962C8B-B14F-4D97-AF65-F5344CB8AC3E}">
        <p14:creationId xmlns:p14="http://schemas.microsoft.com/office/powerpoint/2010/main" val="565079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effectLst/>
                <a:latin typeface="Times New Roman" panose="02020603050405020304" pitchFamily="18" charset="0"/>
                <a:ea typeface="Calibri" panose="020F0502020204030204" pitchFamily="34" charset="0"/>
                <a:cs typeface="Arial" panose="020B0604020202020204" pitchFamily="34" charset="0"/>
              </a:rPr>
              <a:t>La recompensa</a:t>
            </a:r>
            <a:r>
              <a:rPr lang="es-ES" sz="1800" dirty="0">
                <a:effectLst/>
                <a:latin typeface="Times New Roman" panose="02020603050405020304" pitchFamily="18" charset="0"/>
                <a:ea typeface="Calibri" panose="020F0502020204030204" pitchFamily="34" charset="0"/>
                <a:cs typeface="Arial" panose="020B0604020202020204" pitchFamily="34" charset="0"/>
              </a:rPr>
              <a:t>, es un valor numérico que el entorno envía al agente en cada estado. Depende de la acción del agente en un instante y del estado en el que se encuentra. El objetivo del agente es maximizar esta recompensa, sin embargo, el agente no puede alterar el proceso que la otorga. La política debe cambiarse si selecciona una acción que ofrece una recompensa baja.	</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16</a:t>
            </a:fld>
            <a:endParaRPr lang="es-ES"/>
          </a:p>
        </p:txBody>
      </p:sp>
    </p:spTree>
    <p:extLst>
      <p:ext uri="{BB962C8B-B14F-4D97-AF65-F5344CB8AC3E}">
        <p14:creationId xmlns:p14="http://schemas.microsoft.com/office/powerpoint/2010/main" val="2645735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effectLst/>
                <a:latin typeface="Times New Roman" panose="02020603050405020304" pitchFamily="18" charset="0"/>
                <a:ea typeface="Calibri" panose="020F0502020204030204" pitchFamily="34" charset="0"/>
                <a:cs typeface="Arial" panose="020B0604020202020204" pitchFamily="34" charset="0"/>
              </a:rPr>
              <a:t>El valor</a:t>
            </a:r>
            <a:r>
              <a:rPr lang="es-ES" sz="1800" dirty="0">
                <a:effectLst/>
                <a:latin typeface="Times New Roman" panose="02020603050405020304" pitchFamily="18" charset="0"/>
                <a:ea typeface="Calibri" panose="020F0502020204030204" pitchFamily="34" charset="0"/>
                <a:cs typeface="Arial" panose="020B0604020202020204" pitchFamily="34" charset="0"/>
              </a:rPr>
              <a:t>, es la cantidad de recompensa total que un agente puede estimar que acumulará en un futuro desde el estado actual. El agente deberá elegir la acción que realizará de forma que maximice el valor a largo plazo.</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17</a:t>
            </a:fld>
            <a:endParaRPr lang="es-ES"/>
          </a:p>
        </p:txBody>
      </p:sp>
    </p:spTree>
    <p:extLst>
      <p:ext uri="{BB962C8B-B14F-4D97-AF65-F5344CB8AC3E}">
        <p14:creationId xmlns:p14="http://schemas.microsoft.com/office/powerpoint/2010/main" val="2457052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Por último, </a:t>
            </a:r>
            <a:r>
              <a:rPr lang="es-ES" sz="1800" b="1" dirty="0">
                <a:effectLst/>
                <a:latin typeface="Times New Roman" panose="02020603050405020304" pitchFamily="18" charset="0"/>
                <a:ea typeface="Calibri" panose="020F0502020204030204" pitchFamily="34" charset="0"/>
                <a:cs typeface="Arial" panose="020B0604020202020204" pitchFamily="34" charset="0"/>
              </a:rPr>
              <a:t>el modelo,</a:t>
            </a:r>
            <a:r>
              <a:rPr lang="es-ES" sz="1800" dirty="0">
                <a:effectLst/>
                <a:latin typeface="Times New Roman" panose="02020603050405020304" pitchFamily="18" charset="0"/>
                <a:ea typeface="Calibri" panose="020F0502020204030204" pitchFamily="34" charset="0"/>
                <a:cs typeface="Arial" panose="020B0604020202020204" pitchFamily="34" charset="0"/>
              </a:rPr>
              <a:t> que simula el comportamiento del entorno. Se utiliza para decidir el transcurso de una acción considerando futuras situaciones antes de que las experimente el agente. </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18</a:t>
            </a:fld>
            <a:endParaRPr lang="es-ES"/>
          </a:p>
        </p:txBody>
      </p:sp>
    </p:spTree>
    <p:extLst>
      <p:ext uri="{BB962C8B-B14F-4D97-AF65-F5344CB8AC3E}">
        <p14:creationId xmlns:p14="http://schemas.microsoft.com/office/powerpoint/2010/main" val="360842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En el aprendizaje por refuerzo, el agente interacciona con el entorno en un tiempo discreto. Cada componente del esquema del aprendizaje por refuerzo define una tarea en particular: las acciones son elegidas por el agente, los estados son la base para realizar dichas elecciones y las recompensas son la base para evaluarlas.</a:t>
            </a:r>
          </a:p>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Todo lo que está dentro del agente es conocido y controlable por él, mientras que lo que está fuera es incontrolable, pero puede ser conocido o no.</a:t>
            </a:r>
          </a:p>
          <a:p>
            <a:r>
              <a:rPr lang="es-ES" sz="1800" dirty="0">
                <a:effectLst/>
                <a:latin typeface="Times New Roman" panose="02020603050405020304" pitchFamily="18" charset="0"/>
                <a:ea typeface="Calibri" panose="020F0502020204030204" pitchFamily="34" charset="0"/>
                <a:cs typeface="Arial" panose="020B0604020202020204" pitchFamily="34" charset="0"/>
              </a:rPr>
              <a:t>Si el estado que proporciona el entorno depende exclusivamente del estado actual y de la acción que ha realizado el agente en ese instante, entonces se dice que el entorno cumple la propiedad de </a:t>
            </a:r>
            <a:r>
              <a:rPr lang="es-ES" sz="1800" dirty="0" err="1">
                <a:effectLst/>
                <a:latin typeface="Times New Roman" panose="02020603050405020304" pitchFamily="18" charset="0"/>
                <a:ea typeface="Calibri" panose="020F0502020204030204" pitchFamily="34" charset="0"/>
                <a:cs typeface="Arial" panose="020B0604020202020204" pitchFamily="34" charset="0"/>
              </a:rPr>
              <a:t>Markov</a:t>
            </a:r>
            <a:r>
              <a:rPr lang="es-ES" sz="1800" dirty="0">
                <a:effectLst/>
                <a:latin typeface="Times New Roman" panose="02020603050405020304" pitchFamily="18" charset="0"/>
                <a:ea typeface="Calibri" panose="020F0502020204030204" pitchFamily="34" charset="0"/>
                <a:cs typeface="Arial" panose="020B0604020202020204" pitchFamily="34" charset="0"/>
              </a:rPr>
              <a:t> y, por tanto, se denomina el problema como un </a:t>
            </a:r>
            <a:r>
              <a:rPr lang="es-ES" sz="1800" b="1" dirty="0">
                <a:effectLst/>
                <a:latin typeface="Times New Roman" panose="02020603050405020304" pitchFamily="18" charset="0"/>
                <a:ea typeface="Calibri" panose="020F0502020204030204" pitchFamily="34" charset="0"/>
                <a:cs typeface="Arial" panose="020B0604020202020204" pitchFamily="34" charset="0"/>
              </a:rPr>
              <a:t>proceso de decisión de </a:t>
            </a:r>
            <a:r>
              <a:rPr lang="es-ES" sz="1800" b="1" dirty="0" err="1">
                <a:effectLst/>
                <a:latin typeface="Times New Roman" panose="02020603050405020304" pitchFamily="18" charset="0"/>
                <a:ea typeface="Calibri" panose="020F0502020204030204" pitchFamily="34" charset="0"/>
                <a:cs typeface="Arial" panose="020B0604020202020204" pitchFamily="34" charset="0"/>
              </a:rPr>
              <a:t>Markov</a:t>
            </a:r>
            <a:r>
              <a:rPr lang="es-ES" sz="1800" b="1" dirty="0">
                <a:effectLst/>
                <a:latin typeface="Times New Roman" panose="02020603050405020304" pitchFamily="18" charset="0"/>
                <a:ea typeface="Calibri" panose="020F0502020204030204" pitchFamily="34" charset="0"/>
                <a:cs typeface="Arial" panose="020B0604020202020204" pitchFamily="34" charset="0"/>
              </a:rPr>
              <a:t>.</a:t>
            </a:r>
            <a:r>
              <a:rPr lang="es-ES" sz="1800" dirty="0">
                <a:effectLst/>
                <a:latin typeface="Times New Roman" panose="02020603050405020304" pitchFamily="18" charset="0"/>
                <a:ea typeface="Calibri" panose="020F0502020204030204" pitchFamily="34" charset="0"/>
                <a:cs typeface="Arial" panose="020B0604020202020204" pitchFamily="34" charset="0"/>
              </a:rPr>
              <a:t> Si existen estados y acciones finitas, entonces hablamos de un </a:t>
            </a:r>
            <a:r>
              <a:rPr lang="es-ES" sz="1800" b="1" dirty="0">
                <a:effectLst/>
                <a:latin typeface="Times New Roman" panose="02020603050405020304" pitchFamily="18" charset="0"/>
                <a:ea typeface="Calibri" panose="020F0502020204030204" pitchFamily="34" charset="0"/>
                <a:cs typeface="Arial" panose="020B0604020202020204" pitchFamily="34" charset="0"/>
              </a:rPr>
              <a:t>proceso finito de decisión de </a:t>
            </a:r>
            <a:r>
              <a:rPr lang="es-ES" sz="1800" b="1" dirty="0" err="1">
                <a:effectLst/>
                <a:latin typeface="Times New Roman" panose="02020603050405020304" pitchFamily="18" charset="0"/>
                <a:ea typeface="Calibri" panose="020F0502020204030204" pitchFamily="34" charset="0"/>
                <a:cs typeface="Arial" panose="020B0604020202020204" pitchFamily="34" charset="0"/>
              </a:rPr>
              <a:t>Markov</a:t>
            </a:r>
            <a:r>
              <a:rPr lang="es-ES" sz="1800" b="1" dirty="0">
                <a:effectLst/>
                <a:latin typeface="Times New Roman" panose="02020603050405020304" pitchFamily="18" charset="0"/>
                <a:ea typeface="Calibri" panose="020F0502020204030204" pitchFamily="34" charset="0"/>
                <a:cs typeface="Arial" panose="020B0604020202020204" pitchFamily="34" charset="0"/>
              </a:rPr>
              <a:t>.</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19</a:t>
            </a:fld>
            <a:endParaRPr lang="es-ES"/>
          </a:p>
        </p:txBody>
      </p:sp>
    </p:spTree>
    <p:extLst>
      <p:ext uri="{BB962C8B-B14F-4D97-AF65-F5344CB8AC3E}">
        <p14:creationId xmlns:p14="http://schemas.microsoft.com/office/powerpoint/2010/main" val="3444428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Como hemos visto en temas anteriores, en el aprendizaje automático existen dos paradigmas principales (el aprendizaje supervisado y el aprendizaje no supervisado), sin embargo, también existe un tercer paradigma llamado </a:t>
            </a:r>
            <a:r>
              <a:rPr lang="es-ES" sz="1800" b="1" dirty="0">
                <a:effectLst/>
                <a:latin typeface="Times New Roman" panose="02020603050405020304" pitchFamily="18" charset="0"/>
                <a:ea typeface="Calibri" panose="020F0502020204030204" pitchFamily="34" charset="0"/>
                <a:cs typeface="Arial" panose="020B0604020202020204" pitchFamily="34" charset="0"/>
              </a:rPr>
              <a:t>aprendizaje por refuerzo</a:t>
            </a:r>
            <a:r>
              <a:rPr lang="es-ES" sz="1800" dirty="0">
                <a:effectLst/>
                <a:latin typeface="Times New Roman" panose="02020603050405020304" pitchFamily="18" charset="0"/>
                <a:ea typeface="Calibri" panose="020F0502020204030204" pitchFamily="34" charset="0"/>
                <a:cs typeface="Arial" panose="020B0604020202020204" pitchFamily="34" charset="0"/>
              </a:rPr>
              <a:t>.</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a:t>
            </a:fld>
            <a:endParaRPr lang="es-ES"/>
          </a:p>
        </p:txBody>
      </p:sp>
    </p:spTree>
    <p:extLst>
      <p:ext uri="{BB962C8B-B14F-4D97-AF65-F5344CB8AC3E}">
        <p14:creationId xmlns:p14="http://schemas.microsoft.com/office/powerpoint/2010/main" val="1784160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Estos procesos se pueden definir por la siguiente tupla donde</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20</a:t>
            </a:fld>
            <a:endParaRPr lang="es-ES"/>
          </a:p>
        </p:txBody>
      </p:sp>
    </p:spTree>
    <p:extLst>
      <p:ext uri="{BB962C8B-B14F-4D97-AF65-F5344CB8AC3E}">
        <p14:creationId xmlns:p14="http://schemas.microsoft.com/office/powerpoint/2010/main" val="1655869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S representa el conjunto de estados y s </a:t>
            </a:r>
            <a:r>
              <a:rPr lang="es-ES" sz="1800" dirty="0" err="1">
                <a:effectLst/>
                <a:latin typeface="Times New Roman" panose="02020603050405020304" pitchFamily="18" charset="0"/>
                <a:ea typeface="Calibri" panose="020F0502020204030204" pitchFamily="34" charset="0"/>
                <a:cs typeface="Arial" panose="020B0604020202020204" pitchFamily="34" charset="0"/>
              </a:rPr>
              <a:t>sub-t</a:t>
            </a:r>
            <a:r>
              <a:rPr lang="es-ES" sz="1800" dirty="0">
                <a:effectLst/>
                <a:latin typeface="Times New Roman" panose="02020603050405020304" pitchFamily="18" charset="0"/>
                <a:ea typeface="Calibri" panose="020F0502020204030204" pitchFamily="34" charset="0"/>
                <a:cs typeface="Arial" panose="020B0604020202020204" pitchFamily="34" charset="0"/>
              </a:rPr>
              <a:t> es el estado en el instante t,</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21</a:t>
            </a:fld>
            <a:endParaRPr lang="es-ES"/>
          </a:p>
        </p:txBody>
      </p:sp>
    </p:spTree>
    <p:extLst>
      <p:ext uri="{BB962C8B-B14F-4D97-AF65-F5344CB8AC3E}">
        <p14:creationId xmlns:p14="http://schemas.microsoft.com/office/powerpoint/2010/main" val="54770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A representa el conjunto de acciones donde a </a:t>
            </a:r>
            <a:r>
              <a:rPr lang="es-ES" sz="1800" dirty="0" err="1">
                <a:effectLst/>
                <a:latin typeface="Times New Roman" panose="02020603050405020304" pitchFamily="18" charset="0"/>
                <a:ea typeface="Calibri" panose="020F0502020204030204" pitchFamily="34" charset="0"/>
                <a:cs typeface="Arial" panose="020B0604020202020204" pitchFamily="34" charset="0"/>
              </a:rPr>
              <a:t>sub-t</a:t>
            </a:r>
            <a:r>
              <a:rPr lang="es-ES" sz="1800" dirty="0">
                <a:effectLst/>
                <a:latin typeface="Times New Roman" panose="02020603050405020304" pitchFamily="18" charset="0"/>
                <a:ea typeface="Calibri" panose="020F0502020204030204" pitchFamily="34" charset="0"/>
                <a:cs typeface="Arial" panose="020B0604020202020204" pitchFamily="34" charset="0"/>
              </a:rPr>
              <a:t> representa la acción que se ejecuta en el instante t, </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22</a:t>
            </a:fld>
            <a:endParaRPr lang="es-ES"/>
          </a:p>
        </p:txBody>
      </p:sp>
    </p:spTree>
    <p:extLst>
      <p:ext uri="{BB962C8B-B14F-4D97-AF65-F5344CB8AC3E}">
        <p14:creationId xmlns:p14="http://schemas.microsoft.com/office/powerpoint/2010/main" val="739727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T es la distribución de probabilidad del conjunto siendo T(</a:t>
            </a:r>
            <a:r>
              <a:rPr lang="es-ES" sz="1800" dirty="0" err="1">
                <a:effectLst/>
                <a:latin typeface="Times New Roman" panose="02020603050405020304" pitchFamily="18" charset="0"/>
                <a:ea typeface="Calibri" panose="020F0502020204030204" pitchFamily="34" charset="0"/>
                <a:cs typeface="Arial" panose="020B0604020202020204" pitchFamily="34" charset="0"/>
              </a:rPr>
              <a:t>s,a,s</a:t>
            </a:r>
            <a:r>
              <a:rPr lang="es-ES" sz="1800" dirty="0">
                <a:effectLst/>
                <a:latin typeface="Times New Roman" panose="02020603050405020304" pitchFamily="18" charset="0"/>
                <a:ea typeface="Calibri" panose="020F0502020204030204" pitchFamily="34" charset="0"/>
                <a:cs typeface="Arial" panose="020B0604020202020204" pitchFamily="34" charset="0"/>
              </a:rPr>
              <a:t>’) la probabilidad de que se realice una transición del estado s al estado s’ mediante la acción a.</a:t>
            </a:r>
          </a:p>
          <a:p>
            <a:endParaRPr lang="es-ES" sz="1800" dirty="0">
              <a:effectLst/>
              <a:latin typeface="Times New Roman" panose="02020603050405020304" pitchFamily="18" charset="0"/>
              <a:ea typeface="Calibri" panose="020F0502020204030204" pitchFamily="34" charset="0"/>
              <a:cs typeface="Arial" panose="020B0604020202020204" pitchFamily="34" charset="0"/>
            </a:endParaRPr>
          </a:p>
          <a:p>
            <a:r>
              <a:rPr lang="es-ES" sz="1800" dirty="0">
                <a:effectLst/>
                <a:latin typeface="Times New Roman" panose="02020603050405020304" pitchFamily="18" charset="0"/>
                <a:ea typeface="Calibri" panose="020F0502020204030204" pitchFamily="34" charset="0"/>
                <a:cs typeface="Arial" panose="020B0604020202020204" pitchFamily="34" charset="0"/>
              </a:rPr>
              <a:t>Además, esta distribución cumple con la propiedad de </a:t>
            </a:r>
            <a:r>
              <a:rPr lang="es-ES" sz="1800" dirty="0" err="1">
                <a:effectLst/>
                <a:latin typeface="Times New Roman" panose="02020603050405020304" pitchFamily="18" charset="0"/>
                <a:ea typeface="Calibri" panose="020F0502020204030204" pitchFamily="34" charset="0"/>
                <a:cs typeface="Arial" panose="020B0604020202020204" pitchFamily="34" charset="0"/>
              </a:rPr>
              <a:t>Markov</a:t>
            </a:r>
            <a:r>
              <a:rPr lang="es-ES" sz="1800" dirty="0">
                <a:effectLst/>
                <a:latin typeface="Times New Roman" panose="02020603050405020304" pitchFamily="18" charset="0"/>
                <a:ea typeface="Calibri" panose="020F0502020204030204" pitchFamily="34" charset="0"/>
                <a:cs typeface="Arial" panose="020B0604020202020204" pitchFamily="34" charset="0"/>
              </a:rPr>
              <a:t> que hemos visto anteriormente, es decir, que el agente cambie de estado solo dependerá del estado actual y de la acción que va a ejecutar.</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23</a:t>
            </a:fld>
            <a:endParaRPr lang="es-ES"/>
          </a:p>
        </p:txBody>
      </p:sp>
    </p:spTree>
    <p:extLst>
      <p:ext uri="{BB962C8B-B14F-4D97-AF65-F5344CB8AC3E}">
        <p14:creationId xmlns:p14="http://schemas.microsoft.com/office/powerpoint/2010/main" val="527257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Por último, R es el esfuerzo esperado dada una acción desde un estado concreto, donde r_t+1 es una variable aleatoria que corresponde con la recompensa recibida en el instante t+1. </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24</a:t>
            </a:fld>
            <a:endParaRPr lang="es-ES"/>
          </a:p>
        </p:txBody>
      </p:sp>
    </p:spTree>
    <p:extLst>
      <p:ext uri="{BB962C8B-B14F-4D97-AF65-F5344CB8AC3E}">
        <p14:creationId xmlns:p14="http://schemas.microsoft.com/office/powerpoint/2010/main" val="3565006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El objetivo del agente es maximizar el refuerzo acumulado a lo largo de su vida. Podemos presentar la recompensa acumulada de varias formas:</a:t>
            </a:r>
          </a:p>
          <a:p>
            <a:pPr marL="342900" lvl="0" indent="-342900" algn="just">
              <a:lnSpc>
                <a:spcPct val="107000"/>
              </a:lnSpc>
              <a:buFont typeface="+mj-lt"/>
              <a:buAutoNum type="arabicPeriod"/>
            </a:pPr>
            <a:r>
              <a:rPr lang="es-ES" sz="1800" b="1" dirty="0">
                <a:effectLst/>
                <a:latin typeface="Times New Roman" panose="02020603050405020304" pitchFamily="18" charset="0"/>
                <a:ea typeface="Calibri" panose="020F0502020204030204" pitchFamily="34" charset="0"/>
                <a:cs typeface="Arial" panose="020B0604020202020204" pitchFamily="34" charset="0"/>
              </a:rPr>
              <a:t>El modelo de recompensa descontada en horizonte infinito</a:t>
            </a:r>
            <a:r>
              <a:rPr lang="es-ES" sz="1800" dirty="0">
                <a:effectLst/>
                <a:latin typeface="Times New Roman" panose="02020603050405020304" pitchFamily="18" charset="0"/>
                <a:ea typeface="Calibri" panose="020F0502020204030204" pitchFamily="34" charset="0"/>
                <a:cs typeface="Arial" panose="020B0604020202020204" pitchFamily="34" charset="0"/>
              </a:rPr>
              <a:t>: que se calcula como la suma de todos los refuerzos en cada instante multiplicado por un factor de descuento (gamma) que controla la importancia de dichos refuerzos a largo plazo. Cuanto menor es el valor, menos peso se otorga a las recompensas de las últimas etapas y más a las primeras.</a:t>
            </a:r>
          </a:p>
          <a:p>
            <a:pPr marL="342900" lvl="0" indent="-342900" algn="just">
              <a:lnSpc>
                <a:spcPct val="107000"/>
              </a:lnSpc>
              <a:spcAft>
                <a:spcPts val="800"/>
              </a:spcAft>
              <a:buFont typeface="+mj-lt"/>
              <a:buAutoNum type="arabicPeriod"/>
            </a:pPr>
            <a:r>
              <a:rPr lang="es-ES" sz="1800" dirty="0">
                <a:effectLst/>
                <a:latin typeface="Times New Roman" panose="02020603050405020304" pitchFamily="18" charset="0"/>
                <a:ea typeface="Calibri" panose="020F0502020204030204" pitchFamily="34" charset="0"/>
                <a:cs typeface="Arial" panose="020B0604020202020204" pitchFamily="34" charset="0"/>
              </a:rPr>
              <a:t>Otro criterio es el </a:t>
            </a:r>
            <a:r>
              <a:rPr lang="es-ES" sz="1800" b="1" dirty="0">
                <a:effectLst/>
                <a:latin typeface="Times New Roman" panose="02020603050405020304" pitchFamily="18" charset="0"/>
                <a:ea typeface="Calibri" panose="020F0502020204030204" pitchFamily="34" charset="0"/>
                <a:cs typeface="Arial" panose="020B0604020202020204" pitchFamily="34" charset="0"/>
              </a:rPr>
              <a:t>modelo de recompensa descontada en horizonte finito</a:t>
            </a:r>
            <a:r>
              <a:rPr lang="es-ES" sz="1800" dirty="0">
                <a:effectLst/>
                <a:latin typeface="Times New Roman" panose="02020603050405020304" pitchFamily="18" charset="0"/>
                <a:ea typeface="Calibri" panose="020F0502020204030204" pitchFamily="34" charset="0"/>
                <a:cs typeface="Arial" panose="020B0604020202020204" pitchFamily="34" charset="0"/>
              </a:rPr>
              <a:t>, donde la recompensa se calcula en un número finito de pasos. </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25</a:t>
            </a:fld>
            <a:endParaRPr lang="es-ES"/>
          </a:p>
        </p:txBody>
      </p:sp>
    </p:spTree>
    <p:extLst>
      <p:ext uri="{BB962C8B-B14F-4D97-AF65-F5344CB8AC3E}">
        <p14:creationId xmlns:p14="http://schemas.microsoft.com/office/powerpoint/2010/main" val="4127846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Para solucionar el problema necesitamos encontrar </a:t>
            </a:r>
            <a:r>
              <a:rPr lang="es-ES" sz="1800" b="1" dirty="0">
                <a:effectLst/>
                <a:latin typeface="Times New Roman" panose="02020603050405020304" pitchFamily="18" charset="0"/>
                <a:ea typeface="Calibri" panose="020F0502020204030204" pitchFamily="34" charset="0"/>
                <a:cs typeface="Arial" panose="020B0604020202020204" pitchFamily="34" charset="0"/>
              </a:rPr>
              <a:t>la política que obtenga mayor recompensa a largo plazo</a:t>
            </a:r>
            <a:r>
              <a:rPr lang="es-ES" sz="1800" dirty="0">
                <a:effectLst/>
                <a:latin typeface="Times New Roman" panose="02020603050405020304" pitchFamily="18" charset="0"/>
                <a:ea typeface="Calibri" panose="020F0502020204030204" pitchFamily="34" charset="0"/>
                <a:cs typeface="Arial" panose="020B0604020202020204" pitchFamily="34" charset="0"/>
              </a:rPr>
              <a:t>. Existen dos conceptos importantes:</a:t>
            </a:r>
          </a:p>
          <a:p>
            <a:pPr marL="342900" lvl="0" indent="-342900" algn="just">
              <a:lnSpc>
                <a:spcPct val="107000"/>
              </a:lnSpc>
              <a:buFont typeface="+mj-lt"/>
              <a:buAutoNum type="arabicPeriod"/>
            </a:pPr>
            <a:r>
              <a:rPr lang="es-ES" sz="1800" b="1" dirty="0">
                <a:effectLst/>
                <a:latin typeface="Times New Roman" panose="02020603050405020304" pitchFamily="18" charset="0"/>
                <a:ea typeface="Calibri" panose="020F0502020204030204" pitchFamily="34" charset="0"/>
                <a:cs typeface="Arial" panose="020B0604020202020204" pitchFamily="34" charset="0"/>
              </a:rPr>
              <a:t>Función valor-estado</a:t>
            </a:r>
            <a:r>
              <a:rPr lang="es-ES" sz="1800" dirty="0">
                <a:effectLst/>
                <a:latin typeface="Times New Roman" panose="02020603050405020304" pitchFamily="18" charset="0"/>
                <a:ea typeface="Calibri" panose="020F0502020204030204" pitchFamily="34" charset="0"/>
                <a:cs typeface="Arial" panose="020B0604020202020204" pitchFamily="34" charset="0"/>
              </a:rPr>
              <a:t>: que representa el refuerzo esperado desde el estado s y siguiendo con la política pi. </a:t>
            </a:r>
          </a:p>
          <a:p>
            <a:pPr marL="342900" lvl="0" indent="-342900" algn="just">
              <a:lnSpc>
                <a:spcPct val="107000"/>
              </a:lnSpc>
              <a:spcAft>
                <a:spcPts val="800"/>
              </a:spcAft>
              <a:buFont typeface="+mj-lt"/>
              <a:buAutoNum type="arabicPeriod"/>
            </a:pPr>
            <a:r>
              <a:rPr lang="es-ES" sz="1800" b="1" dirty="0">
                <a:effectLst/>
                <a:latin typeface="Times New Roman" panose="02020603050405020304" pitchFamily="18" charset="0"/>
                <a:ea typeface="Calibri" panose="020F0502020204030204" pitchFamily="34" charset="0"/>
                <a:cs typeface="Arial" panose="020B0604020202020204" pitchFamily="34" charset="0"/>
              </a:rPr>
              <a:t>Función valor-acción</a:t>
            </a:r>
            <a:r>
              <a:rPr lang="es-ES" sz="1800" dirty="0">
                <a:effectLst/>
                <a:latin typeface="Times New Roman" panose="02020603050405020304" pitchFamily="18" charset="0"/>
                <a:ea typeface="Calibri" panose="020F0502020204030204" pitchFamily="34" charset="0"/>
                <a:cs typeface="Arial" panose="020B0604020202020204" pitchFamily="34" charset="0"/>
              </a:rPr>
              <a:t>: que representa el refuerzo esperado desde el estado s tomando la acción a y siguiendo con la política pi.</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26</a:t>
            </a:fld>
            <a:endParaRPr lang="es-ES"/>
          </a:p>
        </p:txBody>
      </p:sp>
    </p:spTree>
    <p:extLst>
      <p:ext uri="{BB962C8B-B14F-4D97-AF65-F5344CB8AC3E}">
        <p14:creationId xmlns:p14="http://schemas.microsoft.com/office/powerpoint/2010/main" val="2208863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De la primera función podemos derivar lo que se conoce como </a:t>
            </a:r>
            <a:r>
              <a:rPr lang="es-ES" sz="1800" b="1" dirty="0">
                <a:effectLst/>
                <a:latin typeface="Times New Roman" panose="02020603050405020304" pitchFamily="18" charset="0"/>
                <a:ea typeface="Calibri" panose="020F0502020204030204" pitchFamily="34" charset="0"/>
                <a:cs typeface="Arial" panose="020B0604020202020204" pitchFamily="34" charset="0"/>
              </a:rPr>
              <a:t>ecuación de </a:t>
            </a:r>
            <a:r>
              <a:rPr lang="es-ES" sz="1800" b="1" dirty="0" err="1">
                <a:effectLst/>
                <a:latin typeface="Times New Roman" panose="02020603050405020304" pitchFamily="18" charset="0"/>
                <a:ea typeface="Calibri" panose="020F0502020204030204" pitchFamily="34" charset="0"/>
                <a:cs typeface="Arial" panose="020B0604020202020204" pitchFamily="34" charset="0"/>
              </a:rPr>
              <a:t>Bellman</a:t>
            </a:r>
            <a:r>
              <a:rPr lang="es-ES" sz="1800" b="1" dirty="0">
                <a:effectLst/>
                <a:latin typeface="Times New Roman" panose="02020603050405020304" pitchFamily="18" charset="0"/>
                <a:ea typeface="Calibri" panose="020F0502020204030204" pitchFamily="34" charset="0"/>
                <a:cs typeface="Arial" panose="020B0604020202020204" pitchFamily="34" charset="0"/>
              </a:rPr>
              <a:t>, </a:t>
            </a:r>
            <a:r>
              <a:rPr lang="es-ES" sz="1800" dirty="0">
                <a:effectLst/>
                <a:latin typeface="Times New Roman" panose="02020603050405020304" pitchFamily="18" charset="0"/>
                <a:ea typeface="Calibri" panose="020F0502020204030204" pitchFamily="34" charset="0"/>
                <a:cs typeface="Arial" panose="020B0604020202020204" pitchFamily="34" charset="0"/>
              </a:rPr>
              <a:t>donde p(</a:t>
            </a:r>
            <a:r>
              <a:rPr lang="es-ES" sz="1800" dirty="0" err="1">
                <a:effectLst/>
                <a:latin typeface="Times New Roman" panose="02020603050405020304" pitchFamily="18" charset="0"/>
                <a:ea typeface="Calibri" panose="020F0502020204030204" pitchFamily="34" charset="0"/>
                <a:cs typeface="Arial" panose="020B0604020202020204" pitchFamily="34" charset="0"/>
              </a:rPr>
              <a:t>s,a</a:t>
            </a:r>
            <a:r>
              <a:rPr lang="es-ES" sz="1800" dirty="0">
                <a:effectLst/>
                <a:latin typeface="Times New Roman" panose="02020603050405020304" pitchFamily="18" charset="0"/>
                <a:ea typeface="Calibri" panose="020F0502020204030204" pitchFamily="34" charset="0"/>
                <a:cs typeface="Arial" panose="020B0604020202020204" pitchFamily="34" charset="0"/>
              </a:rPr>
              <a:t>) representa la probabilidad de tomar la acción a desde el estado s.</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27</a:t>
            </a:fld>
            <a:endParaRPr lang="es-ES"/>
          </a:p>
        </p:txBody>
      </p:sp>
    </p:spTree>
    <p:extLst>
      <p:ext uri="{BB962C8B-B14F-4D97-AF65-F5344CB8AC3E}">
        <p14:creationId xmlns:p14="http://schemas.microsoft.com/office/powerpoint/2010/main" val="1458920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Pero nosotros no buscamos cualquier política, buscamos la política óptima. De esta forma tenemos que la función valor-estado óptima será el máximo de todas las funciones valor-estado y lo mismo con las funciones valor-acción óptima.</a:t>
            </a:r>
          </a:p>
          <a:p>
            <a:pPr algn="just">
              <a:lnSpc>
                <a:spcPct val="107000"/>
              </a:lnSpc>
              <a:spcAft>
                <a:spcPts val="800"/>
              </a:spcAft>
            </a:pPr>
            <a:r>
              <a:rPr lang="es-ES" sz="1800">
                <a:effectLst/>
                <a:latin typeface="Times New Roman" panose="02020603050405020304" pitchFamily="18" charset="0"/>
                <a:ea typeface="Calibri" panose="020F0502020204030204" pitchFamily="34" charset="0"/>
                <a:cs typeface="Arial" panose="020B0604020202020204" pitchFamily="34" charset="0"/>
              </a:rPr>
              <a:t>Así, sacamos </a:t>
            </a:r>
            <a:r>
              <a:rPr lang="es-ES" sz="1800" dirty="0">
                <a:effectLst/>
                <a:latin typeface="Times New Roman" panose="02020603050405020304" pitchFamily="18" charset="0"/>
                <a:ea typeface="Calibri" panose="020F0502020204030204" pitchFamily="34" charset="0"/>
                <a:cs typeface="Arial" panose="020B0604020202020204" pitchFamily="34" charset="0"/>
              </a:rPr>
              <a:t>las </a:t>
            </a:r>
            <a:r>
              <a:rPr lang="es-ES" sz="1800" b="1" dirty="0">
                <a:effectLst/>
                <a:latin typeface="Times New Roman" panose="02020603050405020304" pitchFamily="18" charset="0"/>
                <a:ea typeface="Calibri" panose="020F0502020204030204" pitchFamily="34" charset="0"/>
                <a:cs typeface="Arial" panose="020B0604020202020204" pitchFamily="34" charset="0"/>
              </a:rPr>
              <a:t>ecuaciones óptimas de </a:t>
            </a:r>
            <a:r>
              <a:rPr lang="es-ES" sz="1800" b="1" dirty="0" err="1">
                <a:effectLst/>
                <a:latin typeface="Times New Roman" panose="02020603050405020304" pitchFamily="18" charset="0"/>
                <a:ea typeface="Calibri" panose="020F0502020204030204" pitchFamily="34" charset="0"/>
                <a:cs typeface="Arial" panose="020B0604020202020204" pitchFamily="34" charset="0"/>
              </a:rPr>
              <a:t>Bellman</a:t>
            </a:r>
            <a:r>
              <a:rPr lang="es-ES" sz="1800" dirty="0">
                <a:effectLst/>
                <a:latin typeface="Times New Roman" panose="02020603050405020304" pitchFamily="18" charset="0"/>
                <a:ea typeface="Calibri" panose="020F0502020204030204" pitchFamily="34" charset="0"/>
                <a:cs typeface="Arial" panose="020B0604020202020204" pitchFamily="34" charset="0"/>
              </a:rPr>
              <a:t> , que, resolviéndolas, nos garantizan encontrar la política óptima que debe seguir nuestro agente en cada instante.</a:t>
            </a:r>
          </a:p>
        </p:txBody>
      </p:sp>
      <p:sp>
        <p:nvSpPr>
          <p:cNvPr id="4" name="Marcador de número de diapositiva 3"/>
          <p:cNvSpPr>
            <a:spLocks noGrp="1"/>
          </p:cNvSpPr>
          <p:nvPr>
            <p:ph type="sldNum" sz="quarter" idx="5"/>
          </p:nvPr>
        </p:nvSpPr>
        <p:spPr/>
        <p:txBody>
          <a:bodyPr/>
          <a:lstStyle/>
          <a:p>
            <a:fld id="{C03D8933-2804-496E-8776-A53A9C3F87AA}" type="slidenum">
              <a:rPr lang="es-ES" smtClean="0"/>
              <a:t>28</a:t>
            </a:fld>
            <a:endParaRPr lang="es-ES"/>
          </a:p>
        </p:txBody>
      </p:sp>
    </p:spTree>
    <p:extLst>
      <p:ext uri="{BB962C8B-B14F-4D97-AF65-F5344CB8AC3E}">
        <p14:creationId xmlns:p14="http://schemas.microsoft.com/office/powerpoint/2010/main" val="3814662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29</a:t>
            </a:fld>
            <a:endParaRPr lang="es-ES"/>
          </a:p>
        </p:txBody>
      </p:sp>
    </p:spTree>
    <p:extLst>
      <p:ext uri="{BB962C8B-B14F-4D97-AF65-F5344CB8AC3E}">
        <p14:creationId xmlns:p14="http://schemas.microsoft.com/office/powerpoint/2010/main" val="63568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Como muchos otros temas en el aprendizaje automático, se inspira en un concepto biológico del mismo nombre. Consiste en aprender mediante la interacción con el entorno recibiendo recompensas o castigos. </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3</a:t>
            </a:fld>
            <a:endParaRPr lang="es-ES"/>
          </a:p>
        </p:txBody>
      </p:sp>
    </p:spTree>
    <p:extLst>
      <p:ext uri="{BB962C8B-B14F-4D97-AF65-F5344CB8AC3E}">
        <p14:creationId xmlns:p14="http://schemas.microsoft.com/office/powerpoint/2010/main" val="3362063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El aprendizaje por refuerzo es el resultado de la convergencia de tres ramas de estudio: el aprendizaje mediante prueba y error, el control óptimo junto con la programación dinámica y, por último, los métodos de diferenciación temporal.</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4</a:t>
            </a:fld>
            <a:endParaRPr lang="es-ES"/>
          </a:p>
        </p:txBody>
      </p:sp>
    </p:spTree>
    <p:extLst>
      <p:ext uri="{BB962C8B-B14F-4D97-AF65-F5344CB8AC3E}">
        <p14:creationId xmlns:p14="http://schemas.microsoft.com/office/powerpoint/2010/main" val="348030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El </a:t>
            </a:r>
            <a:r>
              <a:rPr lang="es-ES" sz="1800" b="1" dirty="0">
                <a:effectLst/>
                <a:latin typeface="Times New Roman" panose="02020603050405020304" pitchFamily="18" charset="0"/>
                <a:ea typeface="Calibri" panose="020F0502020204030204" pitchFamily="34" charset="0"/>
                <a:cs typeface="Arial" panose="020B0604020202020204" pitchFamily="34" charset="0"/>
              </a:rPr>
              <a:t>aprendizaje por prueba y error </a:t>
            </a:r>
            <a:r>
              <a:rPr lang="es-ES" sz="1800" dirty="0">
                <a:effectLst/>
                <a:latin typeface="Times New Roman" panose="02020603050405020304" pitchFamily="18" charset="0"/>
                <a:ea typeface="Calibri" panose="020F0502020204030204" pitchFamily="34" charset="0"/>
                <a:cs typeface="Arial" panose="020B0604020202020204" pitchFamily="34" charset="0"/>
              </a:rPr>
              <a:t>comienza en 1850 con el psicólogo británico Conway Lloyd Morgan, que utilizó el término para describir comportamientos en los animales.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El refuerzo es el fortalecimiento de ciertos patrones de comportamiento como resultado de darle unos estímulos a un animal, dichos cambios se mantienen después de eliminar el reforzador.</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5</a:t>
            </a:fld>
            <a:endParaRPr lang="es-ES"/>
          </a:p>
        </p:txBody>
      </p:sp>
    </p:spTree>
    <p:extLst>
      <p:ext uri="{BB962C8B-B14F-4D97-AF65-F5344CB8AC3E}">
        <p14:creationId xmlns:p14="http://schemas.microsoft.com/office/powerpoint/2010/main" val="314377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El término de </a:t>
            </a:r>
            <a:r>
              <a:rPr lang="es-ES" sz="1800" b="1" dirty="0">
                <a:effectLst/>
                <a:latin typeface="Times New Roman" panose="02020603050405020304" pitchFamily="18" charset="0"/>
                <a:ea typeface="Calibri" panose="020F0502020204030204" pitchFamily="34" charset="0"/>
                <a:cs typeface="Arial" panose="020B0604020202020204" pitchFamily="34" charset="0"/>
              </a:rPr>
              <a:t>control óptimo</a:t>
            </a:r>
            <a:r>
              <a:rPr lang="es-ES" sz="1800" dirty="0">
                <a:effectLst/>
                <a:latin typeface="Times New Roman" panose="02020603050405020304" pitchFamily="18" charset="0"/>
                <a:ea typeface="Calibri" panose="020F0502020204030204" pitchFamily="34" charset="0"/>
                <a:cs typeface="Arial" panose="020B0604020202020204" pitchFamily="34" charset="0"/>
              </a:rPr>
              <a:t> comienza a usarse a finales de los 50’s cuando </a:t>
            </a:r>
            <a:r>
              <a:rPr lang="es-ES" sz="1800" b="1" dirty="0">
                <a:effectLst/>
                <a:latin typeface="Times New Roman" panose="02020603050405020304" pitchFamily="18" charset="0"/>
                <a:ea typeface="Calibri" panose="020F0502020204030204" pitchFamily="34" charset="0"/>
                <a:cs typeface="Arial" panose="020B0604020202020204" pitchFamily="34" charset="0"/>
              </a:rPr>
              <a:t>Richard </a:t>
            </a:r>
            <a:r>
              <a:rPr lang="es-ES" sz="1800" b="1" dirty="0" err="1">
                <a:effectLst/>
                <a:latin typeface="Times New Roman" panose="02020603050405020304" pitchFamily="18" charset="0"/>
                <a:ea typeface="Calibri" panose="020F0502020204030204" pitchFamily="34" charset="0"/>
                <a:cs typeface="Arial" panose="020B0604020202020204" pitchFamily="34" charset="0"/>
              </a:rPr>
              <a:t>Bellman</a:t>
            </a:r>
            <a:r>
              <a:rPr lang="es-ES" sz="1800" b="1" dirty="0">
                <a:effectLst/>
                <a:latin typeface="Times New Roman" panose="02020603050405020304" pitchFamily="18" charset="0"/>
                <a:ea typeface="Calibri" panose="020F0502020204030204" pitchFamily="34" charset="0"/>
                <a:cs typeface="Arial" panose="020B0604020202020204" pitchFamily="34" charset="0"/>
              </a:rPr>
              <a:t> </a:t>
            </a:r>
            <a:r>
              <a:rPr lang="es-ES" sz="1800" dirty="0">
                <a:effectLst/>
                <a:latin typeface="Times New Roman" panose="02020603050405020304" pitchFamily="18" charset="0"/>
                <a:ea typeface="Calibri" panose="020F0502020204030204" pitchFamily="34" charset="0"/>
                <a:cs typeface="Arial" panose="020B0604020202020204" pitchFamily="34" charset="0"/>
              </a:rPr>
              <a:t>propone sus ecuaciones para resolver problemas de control sobre sistemas dinámicos. Estos métodos se conocieron como </a:t>
            </a:r>
            <a:r>
              <a:rPr lang="es-ES" sz="1800" b="1" dirty="0">
                <a:effectLst/>
                <a:latin typeface="Times New Roman" panose="02020603050405020304" pitchFamily="18" charset="0"/>
                <a:ea typeface="Calibri" panose="020F0502020204030204" pitchFamily="34" charset="0"/>
                <a:cs typeface="Arial" panose="020B0604020202020204" pitchFamily="34" charset="0"/>
              </a:rPr>
              <a:t>programación dinámica </a:t>
            </a:r>
            <a:r>
              <a:rPr lang="es-ES" sz="1800" b="0" dirty="0">
                <a:effectLst/>
                <a:latin typeface="Times New Roman" panose="02020603050405020304" pitchFamily="18" charset="0"/>
                <a:ea typeface="Calibri" panose="020F0502020204030204" pitchFamily="34" charset="0"/>
                <a:cs typeface="Arial" panose="020B0604020202020204" pitchFamily="34" charset="0"/>
              </a:rPr>
              <a:t>y </a:t>
            </a:r>
            <a:r>
              <a:rPr lang="es-ES" sz="1800" dirty="0">
                <a:effectLst/>
                <a:latin typeface="Times New Roman" panose="02020603050405020304" pitchFamily="18" charset="0"/>
                <a:ea typeface="Calibri" panose="020F0502020204030204" pitchFamily="34" charset="0"/>
                <a:cs typeface="Arial" panose="020B0604020202020204" pitchFamily="34" charset="0"/>
              </a:rPr>
              <a:t>sufren de lo que </a:t>
            </a:r>
            <a:r>
              <a:rPr lang="es-ES" sz="1800" dirty="0" err="1">
                <a:effectLst/>
                <a:latin typeface="Times New Roman" panose="02020603050405020304" pitchFamily="18" charset="0"/>
                <a:ea typeface="Calibri" panose="020F0502020204030204" pitchFamily="34" charset="0"/>
                <a:cs typeface="Arial" panose="020B0604020202020204" pitchFamily="34" charset="0"/>
              </a:rPr>
              <a:t>Bellman</a:t>
            </a:r>
            <a:r>
              <a:rPr lang="es-ES" sz="1800" dirty="0">
                <a:effectLst/>
                <a:latin typeface="Times New Roman" panose="02020603050405020304" pitchFamily="18" charset="0"/>
                <a:ea typeface="Calibri" panose="020F0502020204030204" pitchFamily="34" charset="0"/>
                <a:cs typeface="Arial" panose="020B0604020202020204" pitchFamily="34" charset="0"/>
              </a:rPr>
              <a:t> llamó la </a:t>
            </a:r>
            <a:r>
              <a:rPr lang="es-ES" sz="1800" b="1" dirty="0">
                <a:effectLst/>
                <a:latin typeface="Times New Roman" panose="02020603050405020304" pitchFamily="18" charset="0"/>
                <a:ea typeface="Calibri" panose="020F0502020204030204" pitchFamily="34" charset="0"/>
                <a:cs typeface="Arial" panose="020B0604020202020204" pitchFamily="34" charset="0"/>
              </a:rPr>
              <a:t>maldición de la dimensionalidad</a:t>
            </a:r>
            <a:r>
              <a:rPr lang="es-ES" sz="1800" dirty="0">
                <a:effectLst/>
                <a:latin typeface="Times New Roman" panose="02020603050405020304" pitchFamily="18" charset="0"/>
                <a:ea typeface="Calibri" panose="020F0502020204030204" pitchFamily="34" charset="0"/>
                <a:cs typeface="Arial" panose="020B0604020202020204" pitchFamily="34" charset="0"/>
              </a:rPr>
              <a:t>, es decir, que sus requisitos computacionales crecen exponencialmente con el número de variables de estado.</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6</a:t>
            </a:fld>
            <a:endParaRPr lang="es-ES"/>
          </a:p>
        </p:txBody>
      </p:sp>
    </p:spTree>
    <p:extLst>
      <p:ext uri="{BB962C8B-B14F-4D97-AF65-F5344CB8AC3E}">
        <p14:creationId xmlns:p14="http://schemas.microsoft.com/office/powerpoint/2010/main" val="54768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Arial" panose="020B0604020202020204" pitchFamily="34" charset="0"/>
              </a:rPr>
              <a:t>Por último, </a:t>
            </a:r>
            <a:r>
              <a:rPr lang="es-ES" sz="1800" b="1" dirty="0">
                <a:effectLst/>
                <a:latin typeface="Times New Roman" panose="02020603050405020304" pitchFamily="18" charset="0"/>
                <a:ea typeface="Calibri" panose="020F0502020204030204" pitchFamily="34" charset="0"/>
                <a:cs typeface="Arial" panose="020B0604020202020204" pitchFamily="34" charset="0"/>
              </a:rPr>
              <a:t>los métodos de diferenciación temporal</a:t>
            </a:r>
            <a:r>
              <a:rPr lang="es-ES" sz="1800" dirty="0">
                <a:effectLst/>
                <a:latin typeface="Times New Roman" panose="02020603050405020304" pitchFamily="18" charset="0"/>
                <a:ea typeface="Calibri" panose="020F0502020204030204" pitchFamily="34" charset="0"/>
                <a:cs typeface="Arial" panose="020B0604020202020204" pitchFamily="34" charset="0"/>
              </a:rPr>
              <a:t> donde se utiliza la diferencia entre estimaciones temporales sucesivas. Se origina en la psicología animal, particularmente, en los reforzadores secundarios.</a:t>
            </a:r>
          </a:p>
          <a:p>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7</a:t>
            </a:fld>
            <a:endParaRPr lang="es-ES"/>
          </a:p>
        </p:txBody>
      </p:sp>
    </p:spTree>
    <p:extLst>
      <p:ext uri="{BB962C8B-B14F-4D97-AF65-F5344CB8AC3E}">
        <p14:creationId xmlns:p14="http://schemas.microsoft.com/office/powerpoint/2010/main" val="3648583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El aprendizaje por refuerzo utiliza una estructura formal que define las interacciones entre el agente y su entorno en términos de estados, acciones y recompensas. </a:t>
            </a:r>
          </a:p>
          <a:p>
            <a:pPr algn="just">
              <a:lnSpc>
                <a:spcPct val="107000"/>
              </a:lnSpc>
              <a:spcAft>
                <a:spcPts val="800"/>
              </a:spcAft>
            </a:pPr>
            <a:r>
              <a:rPr lang="es-ES" sz="1800" dirty="0">
                <a:effectLst/>
                <a:latin typeface="Times New Roman" panose="02020603050405020304" pitchFamily="18" charset="0"/>
                <a:ea typeface="Calibri" panose="020F0502020204030204" pitchFamily="34" charset="0"/>
                <a:cs typeface="Arial" panose="020B0604020202020204" pitchFamily="34" charset="0"/>
              </a:rPr>
              <a:t>El agente aprende por su cuenta las acciones que debe tomar en cada momento. La respuesta no se da explícitamente, sino que el agente necesita </a:t>
            </a:r>
            <a:r>
              <a:rPr lang="es-ES" sz="1800" b="1" dirty="0">
                <a:effectLst/>
                <a:latin typeface="Times New Roman" panose="02020603050405020304" pitchFamily="18" charset="0"/>
                <a:ea typeface="Calibri" panose="020F0502020204030204" pitchFamily="34" charset="0"/>
                <a:cs typeface="Arial" panose="020B0604020202020204" pitchFamily="34" charset="0"/>
              </a:rPr>
              <a:t>aprender</a:t>
            </a:r>
            <a:r>
              <a:rPr lang="es-ES" sz="1800" dirty="0">
                <a:effectLst/>
                <a:latin typeface="Times New Roman" panose="02020603050405020304" pitchFamily="18" charset="0"/>
                <a:ea typeface="Calibri" panose="020F0502020204030204" pitchFamily="34" charset="0"/>
                <a:cs typeface="Arial" panose="020B0604020202020204" pitchFamily="34" charset="0"/>
              </a:rPr>
              <a:t> qué acciones son mejores utilizando como referencia la recompensa obtenida tras cada acción. Por último, el agente calcula el valor del estado siguiente teniendo en cuenta solamente el estado actual y la acción elegida.</a:t>
            </a:r>
          </a:p>
        </p:txBody>
      </p:sp>
      <p:sp>
        <p:nvSpPr>
          <p:cNvPr id="4" name="Marcador de número de diapositiva 3"/>
          <p:cNvSpPr>
            <a:spLocks noGrp="1"/>
          </p:cNvSpPr>
          <p:nvPr>
            <p:ph type="sldNum" sz="quarter" idx="5"/>
          </p:nvPr>
        </p:nvSpPr>
        <p:spPr/>
        <p:txBody>
          <a:bodyPr/>
          <a:lstStyle/>
          <a:p>
            <a:fld id="{C03D8933-2804-496E-8776-A53A9C3F87AA}" type="slidenum">
              <a:rPr lang="es-ES" smtClean="0"/>
              <a:t>8</a:t>
            </a:fld>
            <a:endParaRPr lang="es-ES"/>
          </a:p>
        </p:txBody>
      </p:sp>
    </p:spTree>
    <p:extLst>
      <p:ext uri="{BB962C8B-B14F-4D97-AF65-F5344CB8AC3E}">
        <p14:creationId xmlns:p14="http://schemas.microsoft.com/office/powerpoint/2010/main" val="90937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Times New Roman" panose="02020603050405020304" pitchFamily="18" charset="0"/>
                <a:ea typeface="Calibri" panose="020F0502020204030204" pitchFamily="34" charset="0"/>
                <a:cs typeface="Arial" panose="020B0604020202020204" pitchFamily="34" charset="0"/>
              </a:rPr>
              <a:t>Las características principales del aprendizaje por refuerzo son</a:t>
            </a:r>
            <a:endParaRPr lang="es-ES" dirty="0"/>
          </a:p>
        </p:txBody>
      </p:sp>
      <p:sp>
        <p:nvSpPr>
          <p:cNvPr id="4" name="Marcador de número de diapositiva 3"/>
          <p:cNvSpPr>
            <a:spLocks noGrp="1"/>
          </p:cNvSpPr>
          <p:nvPr>
            <p:ph type="sldNum" sz="quarter" idx="5"/>
          </p:nvPr>
        </p:nvSpPr>
        <p:spPr/>
        <p:txBody>
          <a:bodyPr/>
          <a:lstStyle/>
          <a:p>
            <a:fld id="{C03D8933-2804-496E-8776-A53A9C3F87AA}" type="slidenum">
              <a:rPr lang="es-ES" smtClean="0"/>
              <a:t>9</a:t>
            </a:fld>
            <a:endParaRPr lang="es-ES"/>
          </a:p>
        </p:txBody>
      </p:sp>
    </p:spTree>
    <p:extLst>
      <p:ext uri="{BB962C8B-B14F-4D97-AF65-F5344CB8AC3E}">
        <p14:creationId xmlns:p14="http://schemas.microsoft.com/office/powerpoint/2010/main" val="7090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44685EB8-DDA2-4526-A1A9-3AE77C01E59A}" type="datetime1">
              <a:rPr lang="en-US" smtClean="0"/>
              <a:t>12/20/2022</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r>
              <a:rPr lang="es-ES"/>
              <a:t>Alberto F. Merchán                                                                                   Grado en Ingeniería Informática (Universidad de Huelva)   </a:t>
            </a:r>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‹Nº›</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47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7125E3D1-0B96-4014-8128-D093F7E393D5}" type="datetime1">
              <a:rPr lang="en-US" smtClean="0"/>
              <a:t>12/20/2022</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r>
              <a:rPr lang="es-ES"/>
              <a:t>Alberto F. Merchán                                                                                   Grado en Ingeniería Informática (Universidad de Huelva)   </a:t>
            </a:r>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‹Nº›</a:t>
            </a:fld>
            <a:endParaRPr lang="en-US"/>
          </a:p>
        </p:txBody>
      </p:sp>
    </p:spTree>
    <p:extLst>
      <p:ext uri="{BB962C8B-B14F-4D97-AF65-F5344CB8AC3E}">
        <p14:creationId xmlns:p14="http://schemas.microsoft.com/office/powerpoint/2010/main" val="2345072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E68A94BE-C6AA-4592-9228-646BA4141039}" type="datetime1">
              <a:rPr lang="en-US" smtClean="0"/>
              <a:t>12/20/2022</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r>
              <a:rPr lang="es-ES"/>
              <a:t>Alberto F. Merchán                                                                                   Grado en Ingeniería Informática (Universidad de Huelva)   </a:t>
            </a:r>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‹Nº›</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8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A3899897-0379-46C4-851B-885D34CA9340}" type="datetime1">
              <a:rPr lang="en-US" smtClean="0"/>
              <a:t>12/20/2022</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r>
              <a:rPr lang="es-ES"/>
              <a:t>Alberto F. Merchán                                                                                   Grado en Ingeniería Informática (Universidad de Huelva)   </a:t>
            </a:r>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‹Nº›</a:t>
            </a:fld>
            <a:endParaRPr lang="en-US"/>
          </a:p>
        </p:txBody>
      </p:sp>
    </p:spTree>
    <p:extLst>
      <p:ext uri="{BB962C8B-B14F-4D97-AF65-F5344CB8AC3E}">
        <p14:creationId xmlns:p14="http://schemas.microsoft.com/office/powerpoint/2010/main" val="3872517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94FF632-4753-46E9-A788-243AA6200F0D}" type="datetime1">
              <a:rPr lang="en-US" smtClean="0"/>
              <a:t>12/20/2022</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r>
              <a:rPr lang="es-ES"/>
              <a:t>Alberto F. Merchán                                                                                   Grado en Ingeniería Informática (Universidad de Huelva)   </a:t>
            </a:r>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‹Nº›</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77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BE4DA2C3-520D-4EE8-BE80-4C2B1E8E9DAE}" type="datetime1">
              <a:rPr lang="en-US" smtClean="0"/>
              <a:t>12/20/2022</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r>
              <a:rPr lang="es-ES"/>
              <a:t>Alberto F. Merchán                                                                                   Grado en Ingeniería Informática (Universidad de Huelva)   </a:t>
            </a:r>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‹Nº›</a:t>
            </a:fld>
            <a:endParaRPr lang="en-US"/>
          </a:p>
        </p:txBody>
      </p:sp>
    </p:spTree>
    <p:extLst>
      <p:ext uri="{BB962C8B-B14F-4D97-AF65-F5344CB8AC3E}">
        <p14:creationId xmlns:p14="http://schemas.microsoft.com/office/powerpoint/2010/main" val="2778644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2B774A94-35C8-4451-8155-915BE725EEBE}" type="datetime1">
              <a:rPr lang="en-US" smtClean="0"/>
              <a:t>12/20/2022</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r>
              <a:rPr lang="es-ES"/>
              <a:t>Alberto F. Merchán                                                                                   Grado en Ingeniería Informática (Universidad de Huelva)   </a:t>
            </a:r>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‹Nº›</a:t>
            </a:fld>
            <a:endParaRPr lang="en-US"/>
          </a:p>
        </p:txBody>
      </p:sp>
    </p:spTree>
    <p:extLst>
      <p:ext uri="{BB962C8B-B14F-4D97-AF65-F5344CB8AC3E}">
        <p14:creationId xmlns:p14="http://schemas.microsoft.com/office/powerpoint/2010/main" val="4087506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E519493-0558-46EC-8BF1-4BEAE0C037DC}" type="datetime1">
              <a:rPr lang="en-US" smtClean="0"/>
              <a:t>12/20/2022</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r>
              <a:rPr lang="es-ES"/>
              <a:t>Alberto F. Merchán                                                                                   Grado en Ingeniería Informática (Universidad de Huelva)   </a:t>
            </a:r>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‹Nº›</a:t>
            </a:fld>
            <a:endParaRPr lang="en-US"/>
          </a:p>
        </p:txBody>
      </p:sp>
    </p:spTree>
    <p:extLst>
      <p:ext uri="{BB962C8B-B14F-4D97-AF65-F5344CB8AC3E}">
        <p14:creationId xmlns:p14="http://schemas.microsoft.com/office/powerpoint/2010/main" val="4079617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9773F3DC-8F16-4452-94B5-4EFEB4BD5297}" type="datetime1">
              <a:rPr lang="en-US" smtClean="0"/>
              <a:t>12/20/2022</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r>
              <a:rPr lang="es-ES"/>
              <a:t>Alberto F. Merchán                                                                                   Grado en Ingeniería Informática (Universidad de Huelva)   </a:t>
            </a:r>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‹Nº›</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26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1A9EA3-23F9-4779-9403-3CE7EC3B749C}" type="datetime1">
              <a:rPr lang="en-US" smtClean="0"/>
              <a:t>12/20/2022</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r>
              <a:rPr lang="es-ES"/>
              <a:t>Alberto F. Merchán                                                                                   Grado en Ingeniería Informática (Universidad de Huelva)   </a:t>
            </a:r>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‹Nº›</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419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A16627B3-5F3B-49AF-AF84-1EC48EA868F5}" type="datetime1">
              <a:rPr lang="en-US" smtClean="0"/>
              <a:t>12/20/2022</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r>
              <a:rPr lang="es-ES"/>
              <a:t>Alberto F. Merchán                                                                                   Grado en Ingeniería Informática (Universidad de Huelva)   </a:t>
            </a:r>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‹Nº›</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191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0226ADC-2FD8-401E-8385-0FEC7AAFC1C2}" type="datetime1">
              <a:rPr lang="en-US" smtClean="0"/>
              <a:t>12/20/2022</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r>
              <a:rPr lang="es-ES"/>
              <a:t>Alberto F. Merchán                                                                                   Grado en Ingeniería Informática (Universidad de Huelva)   </a:t>
            </a:r>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‹Nº›</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0618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10.png"/><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notesSlide" Target="../notesSlides/notesSlide23.xml"/><Relationship Id="rId9"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notesSlide" Target="../notesSlides/notesSlide24.xml"/><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9.png"/><Relationship Id="rId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notesSlide" Target="../notesSlides/notesSlide25.xml"/><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5.png"/><Relationship Id="rId10" Type="http://schemas.openxmlformats.org/officeDocument/2006/relationships/image" Target="../media/image27.png"/><Relationship Id="rId4" Type="http://schemas.openxmlformats.org/officeDocument/2006/relationships/notesSlide" Target="../notesSlides/notesSlide26.xml"/><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12" Type="http://schemas.openxmlformats.org/officeDocument/2006/relationships/image" Target="../media/image4.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5.png"/><Relationship Id="rId10" Type="http://schemas.openxmlformats.org/officeDocument/2006/relationships/image" Target="../media/image35.png"/><Relationship Id="rId4" Type="http://schemas.openxmlformats.org/officeDocument/2006/relationships/notesSlide" Target="../notesSlides/notesSlide28.xml"/><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hyperlink" Target="https://core.ac.uk/download/pdf/289996907.pdf" TargetMode="External"/><Relationship Id="rId3" Type="http://schemas.openxmlformats.org/officeDocument/2006/relationships/slideLayout" Target="../slideLayouts/slideLayout2.xml"/><Relationship Id="rId7" Type="http://schemas.openxmlformats.org/officeDocument/2006/relationships/hyperlink" Target="https://lilianweng.github.io/posts/2018-02-19-rl-overview/" TargetMode="Externa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hyperlink" Target="https://web.stanford.edu/class/psych209/Readings/SuttonBartoIPRLBook2ndEd.pdf" TargetMode="External"/><Relationship Id="rId5" Type="http://schemas.openxmlformats.org/officeDocument/2006/relationships/image" Target="../media/image5.png"/><Relationship Id="rId4" Type="http://schemas.openxmlformats.org/officeDocument/2006/relationships/notesSlide" Target="../notesSlides/notesSlide29.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3.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Slide Background">
            <a:extLst>
              <a:ext uri="{FF2B5EF4-FFF2-40B4-BE49-F238E27FC236}">
                <a16:creationId xmlns:a16="http://schemas.microsoft.com/office/drawing/2014/main" id="{86230F49-7FFF-4471-8A64-33B1F4CF1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nt">
            <a:extLst>
              <a:ext uri="{FF2B5EF4-FFF2-40B4-BE49-F238E27FC236}">
                <a16:creationId xmlns:a16="http://schemas.microsoft.com/office/drawing/2014/main" id="{ABCED6B1-E99D-4963-BCB1-2C5FC2B7E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1" name="Rectangle 12">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5742" y="-8300"/>
            <a:ext cx="5296257"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 name="Rectangle 14">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4580597"/>
          </a:xfrm>
          <a:prstGeom prst="rect">
            <a:avLst/>
          </a:prstGeom>
          <a:ln>
            <a:noFill/>
          </a:ln>
          <a:effectLst>
            <a:outerShdw blurRad="596900" dist="381000" dir="8820000" sx="90000" sy="90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97DBD14-F2EE-69D5-B168-2769FE1197BF}"/>
              </a:ext>
            </a:extLst>
          </p:cNvPr>
          <p:cNvSpPr>
            <a:spLocks noGrp="1"/>
          </p:cNvSpPr>
          <p:nvPr>
            <p:ph type="ctrTitle"/>
          </p:nvPr>
        </p:nvSpPr>
        <p:spPr>
          <a:xfrm>
            <a:off x="718846" y="933847"/>
            <a:ext cx="5458051" cy="2712897"/>
          </a:xfrm>
        </p:spPr>
        <p:txBody>
          <a:bodyPr anchor="t">
            <a:normAutofit/>
          </a:bodyPr>
          <a:lstStyle/>
          <a:p>
            <a:pPr algn="ctr"/>
            <a:r>
              <a:rPr lang="es-ES" sz="8000" b="1" dirty="0">
                <a:effectLst>
                  <a:outerShdw blurRad="38100" dist="38100" dir="2700000" algn="tl">
                    <a:srgbClr val="000000">
                      <a:alpha val="43137"/>
                    </a:srgbClr>
                  </a:outerShdw>
                </a:effectLst>
                <a:latin typeface="Bahnschrift SemiLight Condensed" panose="020B0502040204020203" pitchFamily="34" charset="0"/>
              </a:rPr>
              <a:t>Aprendizaje por Refuerzo</a:t>
            </a:r>
          </a:p>
        </p:txBody>
      </p:sp>
      <p:sp>
        <p:nvSpPr>
          <p:cNvPr id="3" name="Subtítulo 2">
            <a:extLst>
              <a:ext uri="{FF2B5EF4-FFF2-40B4-BE49-F238E27FC236}">
                <a16:creationId xmlns:a16="http://schemas.microsoft.com/office/drawing/2014/main" id="{355E0E86-1A45-A80F-A552-1C15725D14E1}"/>
              </a:ext>
            </a:extLst>
          </p:cNvPr>
          <p:cNvSpPr>
            <a:spLocks noGrp="1"/>
          </p:cNvSpPr>
          <p:nvPr>
            <p:ph type="subTitle" idx="1"/>
          </p:nvPr>
        </p:nvSpPr>
        <p:spPr>
          <a:xfrm>
            <a:off x="718846" y="5670854"/>
            <a:ext cx="5609447" cy="539380"/>
          </a:xfrm>
        </p:spPr>
        <p:txBody>
          <a:bodyPr anchor="b">
            <a:normAutofit/>
          </a:bodyPr>
          <a:lstStyle/>
          <a:p>
            <a:r>
              <a:rPr lang="es-ES" dirty="0"/>
              <a:t>Alberto Fernández Merchán </a:t>
            </a:r>
            <a:r>
              <a:rPr lang="es-ES" i="1" dirty="0"/>
              <a:t>(Huelva)</a:t>
            </a:r>
          </a:p>
        </p:txBody>
      </p:sp>
      <p:pic>
        <p:nvPicPr>
          <p:cNvPr id="113" name="Picture 3" descr="Diagrama&#10;&#10;Descripción generada automáticamente">
            <a:extLst>
              <a:ext uri="{FF2B5EF4-FFF2-40B4-BE49-F238E27FC236}">
                <a16:creationId xmlns:a16="http://schemas.microsoft.com/office/drawing/2014/main" id="{606AFB93-54C4-B8EE-3BD7-22AFFA447595}"/>
              </a:ext>
            </a:extLst>
          </p:cNvPr>
          <p:cNvPicPr>
            <a:picLocks noChangeAspect="1"/>
          </p:cNvPicPr>
          <p:nvPr/>
        </p:nvPicPr>
        <p:blipFill rotWithShape="1">
          <a:blip r:embed="rId5"/>
          <a:srcRect l="7835" r="-2" b="-2"/>
          <a:stretch/>
        </p:blipFill>
        <p:spPr>
          <a:xfrm>
            <a:off x="6895742" y="-8302"/>
            <a:ext cx="5296257" cy="4597197"/>
          </a:xfrm>
          <a:prstGeom prst="rect">
            <a:avLst/>
          </a:prstGeom>
        </p:spPr>
      </p:pic>
      <p:cxnSp>
        <p:nvCxnSpPr>
          <p:cNvPr id="114" name="Straight Connector 16">
            <a:extLst>
              <a:ext uri="{FF2B5EF4-FFF2-40B4-BE49-F238E27FC236}">
                <a16:creationId xmlns:a16="http://schemas.microsoft.com/office/drawing/2014/main" id="{B6297268-1B4B-4EAB-B8C5-91187E87FF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n 5" descr="Texto, Logotipo&#10;&#10;Descripción generada automáticamente">
            <a:extLst>
              <a:ext uri="{FF2B5EF4-FFF2-40B4-BE49-F238E27FC236}">
                <a16:creationId xmlns:a16="http://schemas.microsoft.com/office/drawing/2014/main" id="{87454757-FA0F-CD98-24B7-6EC8210345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2965" y="5174473"/>
            <a:ext cx="1532142" cy="1532142"/>
          </a:xfrm>
          <a:prstGeom prst="rect">
            <a:avLst/>
          </a:prstGeom>
        </p:spPr>
      </p:pic>
      <p:pic>
        <p:nvPicPr>
          <p:cNvPr id="8" name="Imagen 7" descr="Imagen que contiene Logotipo&#10;&#10;Descripción generada automáticamente">
            <a:extLst>
              <a:ext uri="{FF2B5EF4-FFF2-40B4-BE49-F238E27FC236}">
                <a16:creationId xmlns:a16="http://schemas.microsoft.com/office/drawing/2014/main" id="{0FBCBEB1-F196-49FB-6784-619EC5C6CA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2853" y="5052322"/>
            <a:ext cx="2003002" cy="2003002"/>
          </a:xfrm>
          <a:prstGeom prst="rect">
            <a:avLst/>
          </a:prstGeom>
        </p:spPr>
      </p:pic>
      <p:pic>
        <p:nvPicPr>
          <p:cNvPr id="100" name="Audio 99">
            <a:hlinkClick r:id="" action="ppaction://media"/>
            <a:extLst>
              <a:ext uri="{FF2B5EF4-FFF2-40B4-BE49-F238E27FC236}">
                <a16:creationId xmlns:a16="http://schemas.microsoft.com/office/drawing/2014/main" id="{C7375CD4-33D9-8CAB-4B90-439A7BEEB78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970566482"/>
      </p:ext>
    </p:extLst>
  </p:cSld>
  <p:clrMapOvr>
    <a:masterClrMapping/>
  </p:clrMapOvr>
  <mc:AlternateContent xmlns:mc="http://schemas.openxmlformats.org/markup-compatibility/2006" xmlns:p14="http://schemas.microsoft.com/office/powerpoint/2010/main">
    <mc:Choice Requires="p14">
      <p:transition spd="slow" p14:dur="2000" advTm="5226"/>
    </mc:Choice>
    <mc:Fallback xmlns="">
      <p:transition spd="slow" advTm="5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0"/>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22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00"/>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normAutofit fontScale="90000"/>
          </a:bodyPr>
          <a:lstStyle/>
          <a:p>
            <a:pPr algn="ctr"/>
            <a:r>
              <a:rPr lang="es-ES" dirty="0">
                <a:effectLst>
                  <a:outerShdw blurRad="38100" dist="38100" dir="2700000" algn="tl">
                    <a:srgbClr val="000000">
                      <a:alpha val="43137"/>
                    </a:srgbClr>
                  </a:outerShdw>
                </a:effectLst>
              </a:rPr>
              <a:t>Características del aprendizaje por refuerzo</a:t>
            </a:r>
          </a:p>
        </p:txBody>
      </p:sp>
      <p:sp>
        <p:nvSpPr>
          <p:cNvPr id="4" name="Marcador de número de diapositiva 3">
            <a:extLst>
              <a:ext uri="{FF2B5EF4-FFF2-40B4-BE49-F238E27FC236}">
                <a16:creationId xmlns:a16="http://schemas.microsoft.com/office/drawing/2014/main" id="{260900A9-6501-366B-28A1-1CD770F411BE}"/>
              </a:ext>
            </a:extLst>
          </p:cNvPr>
          <p:cNvSpPr>
            <a:spLocks noGrp="1"/>
          </p:cNvSpPr>
          <p:nvPr>
            <p:ph type="sldNum" sz="quarter" idx="12"/>
          </p:nvPr>
        </p:nvSpPr>
        <p:spPr/>
        <p:txBody>
          <a:bodyPr/>
          <a:lstStyle/>
          <a:p>
            <a:fld id="{B4A918BC-4D43-4B42-B3C0-E7EBE25E6AF0}" type="slidenum">
              <a:rPr lang="en-US" smtClean="0"/>
              <a:t>10</a:t>
            </a:fld>
            <a:endParaRPr lang="en-US"/>
          </a:p>
        </p:txBody>
      </p:sp>
      <p:sp>
        <p:nvSpPr>
          <p:cNvPr id="5" name="Marcador de pie de página 3">
            <a:extLst>
              <a:ext uri="{FF2B5EF4-FFF2-40B4-BE49-F238E27FC236}">
                <a16:creationId xmlns:a16="http://schemas.microsoft.com/office/drawing/2014/main" id="{4B1E588B-60F2-6EDC-671D-6E6661CF025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65977450-1E6C-856B-0A84-D78AF1534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CuadroTexto 6">
            <a:extLst>
              <a:ext uri="{FF2B5EF4-FFF2-40B4-BE49-F238E27FC236}">
                <a16:creationId xmlns:a16="http://schemas.microsoft.com/office/drawing/2014/main" id="{C176AA0F-4CBB-0EDA-26BC-A5ECD96F4590}"/>
              </a:ext>
            </a:extLst>
          </p:cNvPr>
          <p:cNvSpPr txBox="1"/>
          <p:nvPr/>
        </p:nvSpPr>
        <p:spPr>
          <a:xfrm>
            <a:off x="613520" y="3002692"/>
            <a:ext cx="10879786" cy="584775"/>
          </a:xfrm>
          <a:prstGeom prst="rect">
            <a:avLst/>
          </a:prstGeom>
          <a:solidFill>
            <a:srgbClr val="F99D9B">
              <a:alpha val="50000"/>
            </a:srgbClr>
          </a:solidFill>
          <a:ln>
            <a:solidFill>
              <a:schemeClr val="tx1"/>
            </a:solidFill>
          </a:ln>
        </p:spPr>
        <p:txBody>
          <a:bodyPr wrap="square" rtlCol="0">
            <a:spAutoFit/>
          </a:bodyPr>
          <a:lstStyle/>
          <a:p>
            <a:pPr algn="ctr"/>
            <a:r>
              <a:rPr lang="es-ES" sz="3200" dirty="0"/>
              <a:t>Bucle Cerrado</a:t>
            </a:r>
          </a:p>
        </p:txBody>
      </p:sp>
      <p:sp>
        <p:nvSpPr>
          <p:cNvPr id="8" name="CuadroTexto 7">
            <a:extLst>
              <a:ext uri="{FF2B5EF4-FFF2-40B4-BE49-F238E27FC236}">
                <a16:creationId xmlns:a16="http://schemas.microsoft.com/office/drawing/2014/main" id="{CEF23C2C-6949-AE43-FF62-55B3E459684A}"/>
              </a:ext>
            </a:extLst>
          </p:cNvPr>
          <p:cNvSpPr txBox="1"/>
          <p:nvPr/>
        </p:nvSpPr>
        <p:spPr>
          <a:xfrm>
            <a:off x="613520" y="388792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No se le dicen las instrucciones directamente</a:t>
            </a:r>
          </a:p>
        </p:txBody>
      </p:sp>
      <p:sp>
        <p:nvSpPr>
          <p:cNvPr id="9" name="CuadroTexto 8">
            <a:extLst>
              <a:ext uri="{FF2B5EF4-FFF2-40B4-BE49-F238E27FC236}">
                <a16:creationId xmlns:a16="http://schemas.microsoft.com/office/drawing/2014/main" id="{51EF47C6-F73B-621F-E9D5-4F5281FB1233}"/>
              </a:ext>
            </a:extLst>
          </p:cNvPr>
          <p:cNvSpPr txBox="1"/>
          <p:nvPr/>
        </p:nvSpPr>
        <p:spPr>
          <a:xfrm>
            <a:off x="613520" y="4788948"/>
            <a:ext cx="10879786" cy="1077218"/>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Las consecuencias de las acciones están en juego durante largos periodos de tiempo</a:t>
            </a:r>
          </a:p>
        </p:txBody>
      </p:sp>
      <p:pic>
        <p:nvPicPr>
          <p:cNvPr id="13" name="Audio 12">
            <a:hlinkClick r:id="" action="ppaction://media"/>
            <a:extLst>
              <a:ext uri="{FF2B5EF4-FFF2-40B4-BE49-F238E27FC236}">
                <a16:creationId xmlns:a16="http://schemas.microsoft.com/office/drawing/2014/main" id="{F8F1F09C-891C-112F-F5F7-8F3558DCCE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6425445"/>
      </p:ext>
    </p:extLst>
  </p:cSld>
  <p:clrMapOvr>
    <a:masterClrMapping/>
  </p:clrMapOvr>
  <mc:AlternateContent xmlns:mc="http://schemas.openxmlformats.org/markup-compatibility/2006" xmlns:p14="http://schemas.microsoft.com/office/powerpoint/2010/main">
    <mc:Choice Requires="p14">
      <p:transition spd="slow" p14:dur="2000" advTm="5267"/>
    </mc:Choice>
    <mc:Fallback xmlns="">
      <p:transition spd="slow" advTm="5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normAutofit fontScale="90000"/>
          </a:bodyPr>
          <a:lstStyle/>
          <a:p>
            <a:pPr algn="ctr"/>
            <a:r>
              <a:rPr lang="es-ES" dirty="0">
                <a:effectLst>
                  <a:outerShdw blurRad="38100" dist="38100" dir="2700000" algn="tl">
                    <a:srgbClr val="000000">
                      <a:alpha val="43137"/>
                    </a:srgbClr>
                  </a:outerShdw>
                </a:effectLst>
              </a:rPr>
              <a:t>Características del aprendizaje por refuerzo</a:t>
            </a:r>
          </a:p>
        </p:txBody>
      </p:sp>
      <p:sp>
        <p:nvSpPr>
          <p:cNvPr id="4" name="Marcador de número de diapositiva 3">
            <a:extLst>
              <a:ext uri="{FF2B5EF4-FFF2-40B4-BE49-F238E27FC236}">
                <a16:creationId xmlns:a16="http://schemas.microsoft.com/office/drawing/2014/main" id="{260900A9-6501-366B-28A1-1CD770F411BE}"/>
              </a:ext>
            </a:extLst>
          </p:cNvPr>
          <p:cNvSpPr>
            <a:spLocks noGrp="1"/>
          </p:cNvSpPr>
          <p:nvPr>
            <p:ph type="sldNum" sz="quarter" idx="12"/>
          </p:nvPr>
        </p:nvSpPr>
        <p:spPr/>
        <p:txBody>
          <a:bodyPr/>
          <a:lstStyle/>
          <a:p>
            <a:fld id="{B4A918BC-4D43-4B42-B3C0-E7EBE25E6AF0}" type="slidenum">
              <a:rPr lang="en-US" smtClean="0"/>
              <a:t>11</a:t>
            </a:fld>
            <a:endParaRPr lang="en-US"/>
          </a:p>
        </p:txBody>
      </p:sp>
      <p:sp>
        <p:nvSpPr>
          <p:cNvPr id="5" name="Marcador de pie de página 3">
            <a:extLst>
              <a:ext uri="{FF2B5EF4-FFF2-40B4-BE49-F238E27FC236}">
                <a16:creationId xmlns:a16="http://schemas.microsoft.com/office/drawing/2014/main" id="{4B1E588B-60F2-6EDC-671D-6E6661CF025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65977450-1E6C-856B-0A84-D78AF1534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CuadroTexto 6">
            <a:extLst>
              <a:ext uri="{FF2B5EF4-FFF2-40B4-BE49-F238E27FC236}">
                <a16:creationId xmlns:a16="http://schemas.microsoft.com/office/drawing/2014/main" id="{C176AA0F-4CBB-0EDA-26BC-A5ECD96F4590}"/>
              </a:ext>
            </a:extLst>
          </p:cNvPr>
          <p:cNvSpPr txBox="1"/>
          <p:nvPr/>
        </p:nvSpPr>
        <p:spPr>
          <a:xfrm>
            <a:off x="613520" y="300269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p>
            <a:pPr algn="ctr"/>
            <a:r>
              <a:rPr lang="es-ES" sz="3200" dirty="0"/>
              <a:t>Bucle Cerrado</a:t>
            </a:r>
          </a:p>
        </p:txBody>
      </p:sp>
      <p:sp>
        <p:nvSpPr>
          <p:cNvPr id="8" name="CuadroTexto 7">
            <a:extLst>
              <a:ext uri="{FF2B5EF4-FFF2-40B4-BE49-F238E27FC236}">
                <a16:creationId xmlns:a16="http://schemas.microsoft.com/office/drawing/2014/main" id="{CEF23C2C-6949-AE43-FF62-55B3E459684A}"/>
              </a:ext>
            </a:extLst>
          </p:cNvPr>
          <p:cNvSpPr txBox="1"/>
          <p:nvPr/>
        </p:nvSpPr>
        <p:spPr>
          <a:xfrm>
            <a:off x="613520" y="3887922"/>
            <a:ext cx="10879786" cy="584775"/>
          </a:xfrm>
          <a:prstGeom prst="rect">
            <a:avLst/>
          </a:prstGeom>
          <a:solidFill>
            <a:srgbClr val="F99D9B">
              <a:alpha val="50000"/>
            </a:srgbClr>
          </a:solidFill>
          <a:ln>
            <a:solidFill>
              <a:schemeClr val="tx1"/>
            </a:solidFill>
          </a:ln>
        </p:spPr>
        <p:txBody>
          <a:bodyPr wrap="square" rtlCol="0">
            <a:spAutoFit/>
          </a:bodyPr>
          <a:lstStyle>
            <a:defPPr>
              <a:defRPr lang="es-ES"/>
            </a:defPPr>
            <a:lvl1pPr algn="ctr">
              <a:defRPr sz="3200"/>
            </a:lvl1pPr>
          </a:lstStyle>
          <a:p>
            <a:r>
              <a:rPr lang="es-ES" dirty="0"/>
              <a:t>No se le dicen las instrucciones directamente</a:t>
            </a:r>
          </a:p>
        </p:txBody>
      </p:sp>
      <p:sp>
        <p:nvSpPr>
          <p:cNvPr id="9" name="CuadroTexto 8">
            <a:extLst>
              <a:ext uri="{FF2B5EF4-FFF2-40B4-BE49-F238E27FC236}">
                <a16:creationId xmlns:a16="http://schemas.microsoft.com/office/drawing/2014/main" id="{51EF47C6-F73B-621F-E9D5-4F5281FB1233}"/>
              </a:ext>
            </a:extLst>
          </p:cNvPr>
          <p:cNvSpPr txBox="1"/>
          <p:nvPr/>
        </p:nvSpPr>
        <p:spPr>
          <a:xfrm>
            <a:off x="613520" y="4788948"/>
            <a:ext cx="10879786" cy="1077218"/>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Las consecuencias de las acciones están en juego durante largos periodos de tiempo</a:t>
            </a:r>
          </a:p>
        </p:txBody>
      </p:sp>
      <p:pic>
        <p:nvPicPr>
          <p:cNvPr id="13" name="Audio 12">
            <a:hlinkClick r:id="" action="ppaction://media"/>
            <a:extLst>
              <a:ext uri="{FF2B5EF4-FFF2-40B4-BE49-F238E27FC236}">
                <a16:creationId xmlns:a16="http://schemas.microsoft.com/office/drawing/2014/main" id="{142D10FE-0E6D-8B0B-15CA-683FFE5AEC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17328614"/>
      </p:ext>
    </p:extLst>
  </p:cSld>
  <p:clrMapOvr>
    <a:masterClrMapping/>
  </p:clrMapOvr>
  <mc:AlternateContent xmlns:mc="http://schemas.openxmlformats.org/markup-compatibility/2006" xmlns:p14="http://schemas.microsoft.com/office/powerpoint/2010/main">
    <mc:Choice Requires="p14">
      <p:transition spd="slow" p14:dur="2000" advTm="6620"/>
    </mc:Choice>
    <mc:Fallback xmlns="">
      <p:transition spd="slow" advTm="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normAutofit fontScale="90000"/>
          </a:bodyPr>
          <a:lstStyle/>
          <a:p>
            <a:pPr algn="ctr"/>
            <a:r>
              <a:rPr lang="es-ES" dirty="0">
                <a:effectLst>
                  <a:outerShdw blurRad="38100" dist="38100" dir="2700000" algn="tl">
                    <a:srgbClr val="000000">
                      <a:alpha val="43137"/>
                    </a:srgbClr>
                  </a:outerShdw>
                </a:effectLst>
              </a:rPr>
              <a:t>Características del aprendizaje por refuerzo</a:t>
            </a:r>
          </a:p>
        </p:txBody>
      </p:sp>
      <p:sp>
        <p:nvSpPr>
          <p:cNvPr id="4" name="Marcador de número de diapositiva 3">
            <a:extLst>
              <a:ext uri="{FF2B5EF4-FFF2-40B4-BE49-F238E27FC236}">
                <a16:creationId xmlns:a16="http://schemas.microsoft.com/office/drawing/2014/main" id="{260900A9-6501-366B-28A1-1CD770F411BE}"/>
              </a:ext>
            </a:extLst>
          </p:cNvPr>
          <p:cNvSpPr>
            <a:spLocks noGrp="1"/>
          </p:cNvSpPr>
          <p:nvPr>
            <p:ph type="sldNum" sz="quarter" idx="12"/>
          </p:nvPr>
        </p:nvSpPr>
        <p:spPr/>
        <p:txBody>
          <a:bodyPr/>
          <a:lstStyle/>
          <a:p>
            <a:fld id="{B4A918BC-4D43-4B42-B3C0-E7EBE25E6AF0}" type="slidenum">
              <a:rPr lang="en-US" smtClean="0"/>
              <a:t>12</a:t>
            </a:fld>
            <a:endParaRPr lang="en-US"/>
          </a:p>
        </p:txBody>
      </p:sp>
      <p:sp>
        <p:nvSpPr>
          <p:cNvPr id="5" name="Marcador de pie de página 3">
            <a:extLst>
              <a:ext uri="{FF2B5EF4-FFF2-40B4-BE49-F238E27FC236}">
                <a16:creationId xmlns:a16="http://schemas.microsoft.com/office/drawing/2014/main" id="{4B1E588B-60F2-6EDC-671D-6E6661CF025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65977450-1E6C-856B-0A84-D78AF1534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CuadroTexto 6">
            <a:extLst>
              <a:ext uri="{FF2B5EF4-FFF2-40B4-BE49-F238E27FC236}">
                <a16:creationId xmlns:a16="http://schemas.microsoft.com/office/drawing/2014/main" id="{C176AA0F-4CBB-0EDA-26BC-A5ECD96F4590}"/>
              </a:ext>
            </a:extLst>
          </p:cNvPr>
          <p:cNvSpPr txBox="1"/>
          <p:nvPr/>
        </p:nvSpPr>
        <p:spPr>
          <a:xfrm>
            <a:off x="613520" y="300269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p>
            <a:pPr algn="ctr"/>
            <a:r>
              <a:rPr lang="es-ES" sz="3200" dirty="0"/>
              <a:t>Bucle Cerrado</a:t>
            </a:r>
          </a:p>
        </p:txBody>
      </p:sp>
      <p:sp>
        <p:nvSpPr>
          <p:cNvPr id="8" name="CuadroTexto 7">
            <a:extLst>
              <a:ext uri="{FF2B5EF4-FFF2-40B4-BE49-F238E27FC236}">
                <a16:creationId xmlns:a16="http://schemas.microsoft.com/office/drawing/2014/main" id="{CEF23C2C-6949-AE43-FF62-55B3E459684A}"/>
              </a:ext>
            </a:extLst>
          </p:cNvPr>
          <p:cNvSpPr txBox="1"/>
          <p:nvPr/>
        </p:nvSpPr>
        <p:spPr>
          <a:xfrm>
            <a:off x="613520" y="388792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No se le dicen las instrucciones directamente</a:t>
            </a:r>
          </a:p>
        </p:txBody>
      </p:sp>
      <p:sp>
        <p:nvSpPr>
          <p:cNvPr id="9" name="CuadroTexto 8">
            <a:extLst>
              <a:ext uri="{FF2B5EF4-FFF2-40B4-BE49-F238E27FC236}">
                <a16:creationId xmlns:a16="http://schemas.microsoft.com/office/drawing/2014/main" id="{51EF47C6-F73B-621F-E9D5-4F5281FB1233}"/>
              </a:ext>
            </a:extLst>
          </p:cNvPr>
          <p:cNvSpPr txBox="1"/>
          <p:nvPr/>
        </p:nvSpPr>
        <p:spPr>
          <a:xfrm>
            <a:off x="613520" y="4788948"/>
            <a:ext cx="10879786" cy="1077218"/>
          </a:xfrm>
          <a:prstGeom prst="rect">
            <a:avLst/>
          </a:prstGeom>
          <a:solidFill>
            <a:srgbClr val="F99D9B">
              <a:alpha val="50000"/>
            </a:srgbClr>
          </a:solidFill>
          <a:ln>
            <a:solidFill>
              <a:schemeClr val="tx1"/>
            </a:solidFill>
          </a:ln>
        </p:spPr>
        <p:txBody>
          <a:bodyPr wrap="square" rtlCol="0">
            <a:spAutoFit/>
          </a:bodyPr>
          <a:lstStyle>
            <a:defPPr>
              <a:defRPr lang="es-ES"/>
            </a:defPPr>
            <a:lvl1pPr algn="ctr">
              <a:defRPr sz="3200"/>
            </a:lvl1pPr>
          </a:lstStyle>
          <a:p>
            <a:r>
              <a:rPr lang="es-ES" dirty="0"/>
              <a:t>Las consecuencias de las acciones están en juego durante largos periodos de tiempo</a:t>
            </a:r>
          </a:p>
        </p:txBody>
      </p:sp>
      <p:pic>
        <p:nvPicPr>
          <p:cNvPr id="13" name="Audio 12">
            <a:hlinkClick r:id="" action="ppaction://media"/>
            <a:extLst>
              <a:ext uri="{FF2B5EF4-FFF2-40B4-BE49-F238E27FC236}">
                <a16:creationId xmlns:a16="http://schemas.microsoft.com/office/drawing/2014/main" id="{DD56E00D-7898-0594-7BC3-629F539C3F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98733612"/>
      </p:ext>
    </p:extLst>
  </p:cSld>
  <p:clrMapOvr>
    <a:masterClrMapping/>
  </p:clrMapOvr>
  <mc:AlternateContent xmlns:mc="http://schemas.openxmlformats.org/markup-compatibility/2006" xmlns:p14="http://schemas.microsoft.com/office/powerpoint/2010/main">
    <mc:Choice Requires="p14">
      <p:transition spd="slow" p14:dur="2000" advTm="5751"/>
    </mc:Choice>
    <mc:Fallback xmlns="">
      <p:transition spd="slow" advTm="5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Dilema Exploración-Explotación</a:t>
            </a:r>
          </a:p>
        </p:txBody>
      </p:sp>
      <p:sp>
        <p:nvSpPr>
          <p:cNvPr id="4" name="Marcador de número de diapositiva 3">
            <a:extLst>
              <a:ext uri="{FF2B5EF4-FFF2-40B4-BE49-F238E27FC236}">
                <a16:creationId xmlns:a16="http://schemas.microsoft.com/office/drawing/2014/main" id="{D51FE83C-B4FB-AAEB-24FF-AE81801BF706}"/>
              </a:ext>
            </a:extLst>
          </p:cNvPr>
          <p:cNvSpPr>
            <a:spLocks noGrp="1"/>
          </p:cNvSpPr>
          <p:nvPr>
            <p:ph type="sldNum" sz="quarter" idx="12"/>
          </p:nvPr>
        </p:nvSpPr>
        <p:spPr/>
        <p:txBody>
          <a:bodyPr/>
          <a:lstStyle/>
          <a:p>
            <a:fld id="{B4A918BC-4D43-4B42-B3C0-E7EBE25E6AF0}" type="slidenum">
              <a:rPr lang="en-US" smtClean="0"/>
              <a:t>13</a:t>
            </a:fld>
            <a:endParaRPr lang="en-US"/>
          </a:p>
        </p:txBody>
      </p:sp>
      <p:sp>
        <p:nvSpPr>
          <p:cNvPr id="5" name="Marcador de pie de página 3">
            <a:extLst>
              <a:ext uri="{FF2B5EF4-FFF2-40B4-BE49-F238E27FC236}">
                <a16:creationId xmlns:a16="http://schemas.microsoft.com/office/drawing/2014/main" id="{2D8817A0-0706-1E19-3B22-8CB23E22A81D}"/>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A1DE84F8-4BC3-A543-DF25-BE5D3CAFA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pic>
        <p:nvPicPr>
          <p:cNvPr id="3074" name="Picture 2" descr="Scales PNG">
            <a:extLst>
              <a:ext uri="{FF2B5EF4-FFF2-40B4-BE49-F238E27FC236}">
                <a16:creationId xmlns:a16="http://schemas.microsoft.com/office/drawing/2014/main" id="{879FF0D9-FD94-6A57-BBA4-A3270AD1FB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520" y="2266541"/>
            <a:ext cx="3787140" cy="378714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99D6C31-F1BF-F838-C2F6-0C7E8796C321}"/>
              </a:ext>
            </a:extLst>
          </p:cNvPr>
          <p:cNvSpPr txBox="1"/>
          <p:nvPr/>
        </p:nvSpPr>
        <p:spPr>
          <a:xfrm>
            <a:off x="4857640" y="3105834"/>
            <a:ext cx="6720840" cy="646331"/>
          </a:xfrm>
          <a:prstGeom prst="rect">
            <a:avLst/>
          </a:prstGeom>
          <a:noFill/>
        </p:spPr>
        <p:txBody>
          <a:bodyPr wrap="square" rtlCol="0">
            <a:spAutoFit/>
          </a:bodyPr>
          <a:lstStyle/>
          <a:p>
            <a:r>
              <a:rPr lang="es-ES" b="1" dirty="0"/>
              <a:t>Exploración: </a:t>
            </a:r>
            <a:r>
              <a:rPr lang="es-ES" dirty="0"/>
              <a:t>El agente intenta acciones que no han sido seleccionadas anteriormente.</a:t>
            </a:r>
            <a:endParaRPr lang="es-ES" b="1" dirty="0"/>
          </a:p>
        </p:txBody>
      </p:sp>
      <p:sp>
        <p:nvSpPr>
          <p:cNvPr id="7" name="CuadroTexto 6">
            <a:extLst>
              <a:ext uri="{FF2B5EF4-FFF2-40B4-BE49-F238E27FC236}">
                <a16:creationId xmlns:a16="http://schemas.microsoft.com/office/drawing/2014/main" id="{FE2F4BCC-01BB-A9D9-A1FA-9FF9D9B6F5B6}"/>
              </a:ext>
            </a:extLst>
          </p:cNvPr>
          <p:cNvSpPr txBox="1"/>
          <p:nvPr/>
        </p:nvSpPr>
        <p:spPr>
          <a:xfrm>
            <a:off x="4857640" y="3836945"/>
            <a:ext cx="6720840" cy="646331"/>
          </a:xfrm>
          <a:prstGeom prst="rect">
            <a:avLst/>
          </a:prstGeom>
          <a:noFill/>
        </p:spPr>
        <p:txBody>
          <a:bodyPr wrap="square" rtlCol="0">
            <a:spAutoFit/>
          </a:bodyPr>
          <a:lstStyle/>
          <a:p>
            <a:r>
              <a:rPr lang="es-ES" b="1" dirty="0"/>
              <a:t>Explotación: </a:t>
            </a:r>
            <a:r>
              <a:rPr lang="es-ES" dirty="0"/>
              <a:t>El agente utiliza acciones que ya ha intentado en el pasado y las ha encontrado útiles para producir una recompensa</a:t>
            </a:r>
            <a:endParaRPr lang="es-ES" b="1" dirty="0"/>
          </a:p>
        </p:txBody>
      </p:sp>
      <p:sp>
        <p:nvSpPr>
          <p:cNvPr id="8" name="CuadroTexto 7">
            <a:extLst>
              <a:ext uri="{FF2B5EF4-FFF2-40B4-BE49-F238E27FC236}">
                <a16:creationId xmlns:a16="http://schemas.microsoft.com/office/drawing/2014/main" id="{CE790657-A083-F1E8-B8C1-406745D804F4}"/>
              </a:ext>
            </a:extLst>
          </p:cNvPr>
          <p:cNvSpPr txBox="1"/>
          <p:nvPr/>
        </p:nvSpPr>
        <p:spPr>
          <a:xfrm>
            <a:off x="4857640" y="4591458"/>
            <a:ext cx="6983620" cy="369332"/>
          </a:xfrm>
          <a:prstGeom prst="rect">
            <a:avLst/>
          </a:prstGeom>
          <a:noFill/>
        </p:spPr>
        <p:txBody>
          <a:bodyPr wrap="square" rtlCol="0">
            <a:spAutoFit/>
          </a:bodyPr>
          <a:lstStyle/>
          <a:p>
            <a:r>
              <a:rPr lang="es-ES" b="1" dirty="0"/>
              <a:t>Dilema: </a:t>
            </a:r>
            <a:r>
              <a:rPr lang="es-ES" dirty="0"/>
              <a:t>¿En qué proporción debería el agente explorar o explotar?</a:t>
            </a:r>
            <a:endParaRPr lang="es-ES" b="1" dirty="0"/>
          </a:p>
        </p:txBody>
      </p:sp>
      <p:pic>
        <p:nvPicPr>
          <p:cNvPr id="26" name="Audio 25">
            <a:hlinkClick r:id="" action="ppaction://media"/>
            <a:extLst>
              <a:ext uri="{FF2B5EF4-FFF2-40B4-BE49-F238E27FC236}">
                <a16:creationId xmlns:a16="http://schemas.microsoft.com/office/drawing/2014/main" id="{73C1FB85-5E16-C117-9181-6D6C890DD16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656885059"/>
      </p:ext>
    </p:extLst>
  </p:cSld>
  <p:clrMapOvr>
    <a:masterClrMapping/>
  </p:clrMapOvr>
  <mc:AlternateContent xmlns:mc="http://schemas.openxmlformats.org/markup-compatibility/2006" xmlns:p14="http://schemas.microsoft.com/office/powerpoint/2010/main">
    <mc:Choice Requires="p14">
      <p:transition spd="slow" p14:dur="2000" advTm="32015"/>
    </mc:Choice>
    <mc:Fallback xmlns="">
      <p:transition spd="slow" advTm="3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Elementos del aprendizaje por refuerzo</a:t>
            </a:r>
          </a:p>
        </p:txBody>
      </p:sp>
      <p:sp>
        <p:nvSpPr>
          <p:cNvPr id="4" name="Marcador de número de diapositiva 3">
            <a:extLst>
              <a:ext uri="{FF2B5EF4-FFF2-40B4-BE49-F238E27FC236}">
                <a16:creationId xmlns:a16="http://schemas.microsoft.com/office/drawing/2014/main" id="{C882A1D1-D581-722D-E2DE-263A2FD29473}"/>
              </a:ext>
            </a:extLst>
          </p:cNvPr>
          <p:cNvSpPr>
            <a:spLocks noGrp="1"/>
          </p:cNvSpPr>
          <p:nvPr>
            <p:ph type="sldNum" sz="quarter" idx="12"/>
          </p:nvPr>
        </p:nvSpPr>
        <p:spPr/>
        <p:txBody>
          <a:bodyPr/>
          <a:lstStyle/>
          <a:p>
            <a:fld id="{B4A918BC-4D43-4B42-B3C0-E7EBE25E6AF0}" type="slidenum">
              <a:rPr lang="en-US" smtClean="0"/>
              <a:t>14</a:t>
            </a:fld>
            <a:endParaRPr lang="en-US"/>
          </a:p>
        </p:txBody>
      </p:sp>
      <p:sp>
        <p:nvSpPr>
          <p:cNvPr id="5" name="Marcador de pie de página 3">
            <a:extLst>
              <a:ext uri="{FF2B5EF4-FFF2-40B4-BE49-F238E27FC236}">
                <a16:creationId xmlns:a16="http://schemas.microsoft.com/office/drawing/2014/main" id="{3A2C1A81-F248-2A36-2538-330FFBE4D6DB}"/>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FCF4214-3239-039A-9BA8-F51876266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Rectángulo 6">
            <a:extLst>
              <a:ext uri="{FF2B5EF4-FFF2-40B4-BE49-F238E27FC236}">
                <a16:creationId xmlns:a16="http://schemas.microsoft.com/office/drawing/2014/main" id="{C0C2C24D-A4D1-9E65-F9AA-EFE9F439B78E}"/>
              </a:ext>
            </a:extLst>
          </p:cNvPr>
          <p:cNvSpPr/>
          <p:nvPr/>
        </p:nvSpPr>
        <p:spPr>
          <a:xfrm>
            <a:off x="3360421" y="3116111"/>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Política</a:t>
            </a:r>
          </a:p>
        </p:txBody>
      </p:sp>
      <p:sp>
        <p:nvSpPr>
          <p:cNvPr id="8" name="Rectángulo 7">
            <a:extLst>
              <a:ext uri="{FF2B5EF4-FFF2-40B4-BE49-F238E27FC236}">
                <a16:creationId xmlns:a16="http://schemas.microsoft.com/office/drawing/2014/main" id="{BA62BCE1-A743-3F52-BD30-AB4BB2AB3049}"/>
              </a:ext>
            </a:extLst>
          </p:cNvPr>
          <p:cNvSpPr/>
          <p:nvPr/>
        </p:nvSpPr>
        <p:spPr>
          <a:xfrm>
            <a:off x="3360421" y="4819305"/>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Recompensa</a:t>
            </a:r>
          </a:p>
        </p:txBody>
      </p:sp>
      <p:sp>
        <p:nvSpPr>
          <p:cNvPr id="9" name="Rectángulo 8">
            <a:extLst>
              <a:ext uri="{FF2B5EF4-FFF2-40B4-BE49-F238E27FC236}">
                <a16:creationId xmlns:a16="http://schemas.microsoft.com/office/drawing/2014/main" id="{17F41B98-775C-8496-749B-537AC0F6FD9D}"/>
              </a:ext>
            </a:extLst>
          </p:cNvPr>
          <p:cNvSpPr/>
          <p:nvPr/>
        </p:nvSpPr>
        <p:spPr>
          <a:xfrm>
            <a:off x="6096000" y="3101204"/>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Valor</a:t>
            </a:r>
          </a:p>
        </p:txBody>
      </p:sp>
      <p:sp>
        <p:nvSpPr>
          <p:cNvPr id="10" name="Rectángulo 9">
            <a:extLst>
              <a:ext uri="{FF2B5EF4-FFF2-40B4-BE49-F238E27FC236}">
                <a16:creationId xmlns:a16="http://schemas.microsoft.com/office/drawing/2014/main" id="{A88C1231-C181-C1E3-ABFB-3E082AD57D4B}"/>
              </a:ext>
            </a:extLst>
          </p:cNvPr>
          <p:cNvSpPr/>
          <p:nvPr/>
        </p:nvSpPr>
        <p:spPr>
          <a:xfrm>
            <a:off x="6096000" y="4804398"/>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Modelo</a:t>
            </a:r>
          </a:p>
        </p:txBody>
      </p:sp>
      <p:pic>
        <p:nvPicPr>
          <p:cNvPr id="15" name="Audio 14">
            <a:hlinkClick r:id="" action="ppaction://media"/>
            <a:extLst>
              <a:ext uri="{FF2B5EF4-FFF2-40B4-BE49-F238E27FC236}">
                <a16:creationId xmlns:a16="http://schemas.microsoft.com/office/drawing/2014/main" id="{5B9B08E5-5521-A0FC-AE5A-C43389E608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4732480"/>
      </p:ext>
    </p:extLst>
  </p:cSld>
  <p:clrMapOvr>
    <a:masterClrMapping/>
  </p:clrMapOvr>
  <mc:AlternateContent xmlns:mc="http://schemas.openxmlformats.org/markup-compatibility/2006" xmlns:p14="http://schemas.microsoft.com/office/powerpoint/2010/main">
    <mc:Choice Requires="p14">
      <p:transition spd="slow" p14:dur="2000" advTm="3401"/>
    </mc:Choice>
    <mc:Fallback xmlns="">
      <p:transition spd="slow" advTm="3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Elementos del aprendizaje por refuerzo</a:t>
            </a:r>
          </a:p>
        </p:txBody>
      </p:sp>
      <p:sp>
        <p:nvSpPr>
          <p:cNvPr id="4" name="Marcador de número de diapositiva 3">
            <a:extLst>
              <a:ext uri="{FF2B5EF4-FFF2-40B4-BE49-F238E27FC236}">
                <a16:creationId xmlns:a16="http://schemas.microsoft.com/office/drawing/2014/main" id="{C882A1D1-D581-722D-E2DE-263A2FD29473}"/>
              </a:ext>
            </a:extLst>
          </p:cNvPr>
          <p:cNvSpPr>
            <a:spLocks noGrp="1"/>
          </p:cNvSpPr>
          <p:nvPr>
            <p:ph type="sldNum" sz="quarter" idx="12"/>
          </p:nvPr>
        </p:nvSpPr>
        <p:spPr/>
        <p:txBody>
          <a:bodyPr/>
          <a:lstStyle/>
          <a:p>
            <a:fld id="{B4A918BC-4D43-4B42-B3C0-E7EBE25E6AF0}" type="slidenum">
              <a:rPr lang="en-US" smtClean="0"/>
              <a:t>15</a:t>
            </a:fld>
            <a:endParaRPr lang="en-US"/>
          </a:p>
        </p:txBody>
      </p:sp>
      <p:sp>
        <p:nvSpPr>
          <p:cNvPr id="5" name="Marcador de pie de página 3">
            <a:extLst>
              <a:ext uri="{FF2B5EF4-FFF2-40B4-BE49-F238E27FC236}">
                <a16:creationId xmlns:a16="http://schemas.microsoft.com/office/drawing/2014/main" id="{3A2C1A81-F248-2A36-2538-330FFBE4D6DB}"/>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FCF4214-3239-039A-9BA8-F51876266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Rectángulo 6">
            <a:extLst>
              <a:ext uri="{FF2B5EF4-FFF2-40B4-BE49-F238E27FC236}">
                <a16:creationId xmlns:a16="http://schemas.microsoft.com/office/drawing/2014/main" id="{C0C2C24D-A4D1-9E65-F9AA-EFE9F439B78E}"/>
              </a:ext>
            </a:extLst>
          </p:cNvPr>
          <p:cNvSpPr/>
          <p:nvPr/>
        </p:nvSpPr>
        <p:spPr>
          <a:xfrm>
            <a:off x="944911" y="2903839"/>
            <a:ext cx="2415510" cy="143227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Política</a:t>
            </a:r>
          </a:p>
        </p:txBody>
      </p:sp>
      <p:sp>
        <p:nvSpPr>
          <p:cNvPr id="8" name="Rectángulo 7">
            <a:extLst>
              <a:ext uri="{FF2B5EF4-FFF2-40B4-BE49-F238E27FC236}">
                <a16:creationId xmlns:a16="http://schemas.microsoft.com/office/drawing/2014/main" id="{BA62BCE1-A743-3F52-BD30-AB4BB2AB3049}"/>
              </a:ext>
            </a:extLst>
          </p:cNvPr>
          <p:cNvSpPr/>
          <p:nvPr/>
        </p:nvSpPr>
        <p:spPr>
          <a:xfrm>
            <a:off x="944911" y="4607033"/>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Recompensa</a:t>
            </a:r>
          </a:p>
        </p:txBody>
      </p:sp>
      <p:sp>
        <p:nvSpPr>
          <p:cNvPr id="9" name="Rectángulo 8">
            <a:extLst>
              <a:ext uri="{FF2B5EF4-FFF2-40B4-BE49-F238E27FC236}">
                <a16:creationId xmlns:a16="http://schemas.microsoft.com/office/drawing/2014/main" id="{17F41B98-775C-8496-749B-537AC0F6FD9D}"/>
              </a:ext>
            </a:extLst>
          </p:cNvPr>
          <p:cNvSpPr/>
          <p:nvPr/>
        </p:nvSpPr>
        <p:spPr>
          <a:xfrm>
            <a:off x="3680490" y="2888932"/>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Valor</a:t>
            </a:r>
          </a:p>
        </p:txBody>
      </p:sp>
      <p:sp>
        <p:nvSpPr>
          <p:cNvPr id="10" name="Rectángulo 9">
            <a:extLst>
              <a:ext uri="{FF2B5EF4-FFF2-40B4-BE49-F238E27FC236}">
                <a16:creationId xmlns:a16="http://schemas.microsoft.com/office/drawing/2014/main" id="{A88C1231-C181-C1E3-ABFB-3E082AD57D4B}"/>
              </a:ext>
            </a:extLst>
          </p:cNvPr>
          <p:cNvSpPr/>
          <p:nvPr/>
        </p:nvSpPr>
        <p:spPr>
          <a:xfrm>
            <a:off x="3680490" y="4592126"/>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Modelo</a:t>
            </a:r>
          </a:p>
        </p:txBody>
      </p:sp>
      <p:sp>
        <p:nvSpPr>
          <p:cNvPr id="3" name="CuadroTexto 2">
            <a:extLst>
              <a:ext uri="{FF2B5EF4-FFF2-40B4-BE49-F238E27FC236}">
                <a16:creationId xmlns:a16="http://schemas.microsoft.com/office/drawing/2014/main" id="{629B81DF-0BE7-42AB-4AFD-390E22757BED}"/>
              </a:ext>
            </a:extLst>
          </p:cNvPr>
          <p:cNvSpPr txBox="1"/>
          <p:nvPr/>
        </p:nvSpPr>
        <p:spPr>
          <a:xfrm>
            <a:off x="6416069" y="2888932"/>
            <a:ext cx="5630459" cy="646331"/>
          </a:xfrm>
          <a:prstGeom prst="rect">
            <a:avLst/>
          </a:prstGeom>
          <a:noFill/>
        </p:spPr>
        <p:txBody>
          <a:bodyPr wrap="square" rtlCol="0">
            <a:spAutoFit/>
          </a:bodyPr>
          <a:lstStyle/>
          <a:p>
            <a:pPr algn="just"/>
            <a:r>
              <a:rPr lang="es-ES" dirty="0"/>
              <a:t>Define el comportamiento del agente aprendiz en un momento determinado.</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1339CCFE-8FC1-BE2A-7B16-D9052A801657}"/>
                  </a:ext>
                </a:extLst>
              </p:cNvPr>
              <p:cNvSpPr txBox="1"/>
              <p:nvPr/>
            </p:nvSpPr>
            <p:spPr>
              <a:xfrm>
                <a:off x="7445829" y="3806949"/>
                <a:ext cx="3196442" cy="369332"/>
              </a:xfrm>
              <a:prstGeom prst="rect">
                <a:avLst/>
              </a:prstGeom>
              <a:solidFill>
                <a:srgbClr val="F99D9B">
                  <a:alpha val="36000"/>
                </a:srgbClr>
              </a:solidFill>
              <a:ln>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𝜋</m:t>
                      </m:r>
                      <m:r>
                        <a:rPr lang="es-ES" b="0" i="1" smtClean="0">
                          <a:latin typeface="Cambria Math" panose="02040503050406030204" pitchFamily="18" charset="0"/>
                        </a:rPr>
                        <m:t>:</m:t>
                      </m:r>
                      <m:r>
                        <a:rPr lang="es-ES" b="0" i="1" smtClean="0">
                          <a:latin typeface="Cambria Math" panose="02040503050406030204" pitchFamily="18" charset="0"/>
                        </a:rPr>
                        <m:t>𝑆</m:t>
                      </m:r>
                      <m:r>
                        <a:rPr lang="es-ES" b="0" i="1" smtClean="0">
                          <a:latin typeface="Cambria Math" panose="02040503050406030204" pitchFamily="18" charset="0"/>
                        </a:rPr>
                        <m:t> →</m:t>
                      </m:r>
                      <m:r>
                        <a:rPr lang="es-ES" b="0" i="1" smtClean="0">
                          <a:latin typeface="Cambria Math" panose="02040503050406030204" pitchFamily="18" charset="0"/>
                        </a:rPr>
                        <m:t>𝐴</m:t>
                      </m:r>
                    </m:oMath>
                  </m:oMathPara>
                </a14:m>
                <a:endParaRPr lang="es-ES" dirty="0"/>
              </a:p>
            </p:txBody>
          </p:sp>
        </mc:Choice>
        <mc:Fallback xmlns="">
          <p:sp>
            <p:nvSpPr>
              <p:cNvPr id="11" name="CuadroTexto 10">
                <a:extLst>
                  <a:ext uri="{FF2B5EF4-FFF2-40B4-BE49-F238E27FC236}">
                    <a16:creationId xmlns:a16="http://schemas.microsoft.com/office/drawing/2014/main" id="{1339CCFE-8FC1-BE2A-7B16-D9052A801657}"/>
                  </a:ext>
                </a:extLst>
              </p:cNvPr>
              <p:cNvSpPr txBox="1">
                <a:spLocks noRot="1" noChangeAspect="1" noMove="1" noResize="1" noEditPoints="1" noAdjustHandles="1" noChangeArrowheads="1" noChangeShapeType="1" noTextEdit="1"/>
              </p:cNvSpPr>
              <p:nvPr/>
            </p:nvSpPr>
            <p:spPr>
              <a:xfrm>
                <a:off x="7445829" y="3806949"/>
                <a:ext cx="3196442" cy="369332"/>
              </a:xfrm>
              <a:prstGeom prst="rect">
                <a:avLst/>
              </a:prstGeom>
              <a:blipFill>
                <a:blip r:embed="rId6"/>
                <a:stretch>
                  <a:fillRect/>
                </a:stretch>
              </a:blipFill>
              <a:ln>
                <a:solidFill>
                  <a:schemeClr val="accent1"/>
                </a:solidFill>
              </a:ln>
            </p:spPr>
            <p:txBody>
              <a:bodyPr/>
              <a:lstStyle/>
              <a:p>
                <a:r>
                  <a:rPr lang="es-ES">
                    <a:noFill/>
                  </a:rPr>
                  <a:t> </a:t>
                </a:r>
              </a:p>
            </p:txBody>
          </p:sp>
        </mc:Fallback>
      </mc:AlternateContent>
      <p:sp>
        <p:nvSpPr>
          <p:cNvPr id="12" name="CuadroTexto 11">
            <a:extLst>
              <a:ext uri="{FF2B5EF4-FFF2-40B4-BE49-F238E27FC236}">
                <a16:creationId xmlns:a16="http://schemas.microsoft.com/office/drawing/2014/main" id="{AB1D161E-2331-56C4-5382-1BD05845C8F0}"/>
              </a:ext>
            </a:extLst>
          </p:cNvPr>
          <p:cNvSpPr txBox="1"/>
          <p:nvPr/>
        </p:nvSpPr>
        <p:spPr>
          <a:xfrm>
            <a:off x="6416066" y="4717655"/>
            <a:ext cx="5630459" cy="646331"/>
          </a:xfrm>
          <a:prstGeom prst="rect">
            <a:avLst/>
          </a:prstGeom>
          <a:noFill/>
        </p:spPr>
        <p:txBody>
          <a:bodyPr wrap="square" rtlCol="0">
            <a:spAutoFit/>
          </a:bodyPr>
          <a:lstStyle/>
          <a:p>
            <a:pPr algn="just"/>
            <a:r>
              <a:rPr lang="es-ES" dirty="0"/>
              <a:t>Con solo la política podemos determinar el comportamiento del agente aprendiz.</a:t>
            </a:r>
          </a:p>
        </p:txBody>
      </p:sp>
      <p:sp>
        <p:nvSpPr>
          <p:cNvPr id="13" name="CuadroTexto 12">
            <a:extLst>
              <a:ext uri="{FF2B5EF4-FFF2-40B4-BE49-F238E27FC236}">
                <a16:creationId xmlns:a16="http://schemas.microsoft.com/office/drawing/2014/main" id="{DAEA866A-A87F-B42F-7A42-833F28B9D2B8}"/>
              </a:ext>
            </a:extLst>
          </p:cNvPr>
          <p:cNvSpPr txBox="1"/>
          <p:nvPr/>
        </p:nvSpPr>
        <p:spPr>
          <a:xfrm>
            <a:off x="6416065" y="5575769"/>
            <a:ext cx="5630459" cy="369332"/>
          </a:xfrm>
          <a:prstGeom prst="rect">
            <a:avLst/>
          </a:prstGeom>
          <a:noFill/>
        </p:spPr>
        <p:txBody>
          <a:bodyPr wrap="square" rtlCol="0">
            <a:spAutoFit/>
          </a:bodyPr>
          <a:lstStyle/>
          <a:p>
            <a:pPr algn="just"/>
            <a:r>
              <a:rPr lang="es-ES" dirty="0"/>
              <a:t>Normalmente son estocásticas.</a:t>
            </a:r>
          </a:p>
        </p:txBody>
      </p:sp>
      <p:pic>
        <p:nvPicPr>
          <p:cNvPr id="18" name="Audio 17">
            <a:hlinkClick r:id="" action="ppaction://media"/>
            <a:extLst>
              <a:ext uri="{FF2B5EF4-FFF2-40B4-BE49-F238E27FC236}">
                <a16:creationId xmlns:a16="http://schemas.microsoft.com/office/drawing/2014/main" id="{08FBD712-1E04-B0FD-F579-D9F3C0CC12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1548440"/>
      </p:ext>
    </p:extLst>
  </p:cSld>
  <p:clrMapOvr>
    <a:masterClrMapping/>
  </p:clrMapOvr>
  <mc:AlternateContent xmlns:mc="http://schemas.openxmlformats.org/markup-compatibility/2006" xmlns:p14="http://schemas.microsoft.com/office/powerpoint/2010/main">
    <mc:Choice Requires="p14">
      <p:transition spd="slow" p14:dur="2000" advTm="10647"/>
    </mc:Choice>
    <mc:Fallback xmlns="">
      <p:transition spd="slow" advTm="10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293" x="1568450" y="6813550"/>
          <p14:tracePt t="2295" x="1568450" y="6769100"/>
          <p14:tracePt t="2299" x="1568450" y="6745288"/>
          <p14:tracePt t="2301" x="1568450" y="6700838"/>
          <p14:tracePt t="2305" x="1568450" y="6656388"/>
          <p14:tracePt t="2307" x="1568450" y="6611938"/>
          <p14:tracePt t="2311" x="1568450" y="6589713"/>
          <p14:tracePt t="2313" x="1568450" y="6565900"/>
          <p14:tracePt t="2315" x="1568450" y="6543675"/>
          <p14:tracePt t="2317" x="1568450" y="6499225"/>
          <p14:tracePt t="2320" x="1568450" y="6477000"/>
          <p14:tracePt t="2323" x="1568450" y="6432550"/>
          <p14:tracePt t="2325" x="1568450" y="6410325"/>
          <p14:tracePt t="2327" x="1568450" y="6388100"/>
          <p14:tracePt t="2329" x="1568450" y="6364288"/>
          <p14:tracePt t="2331" x="1568450" y="6319838"/>
          <p14:tracePt t="2333" x="1568450" y="6297613"/>
          <p14:tracePt t="2335" x="1590675" y="6275388"/>
          <p14:tracePt t="2337" x="1590675" y="6253163"/>
          <p14:tracePt t="2339" x="1590675" y="6230938"/>
          <p14:tracePt t="2340" x="1612900" y="6208713"/>
          <p14:tracePt t="2343" x="1612900" y="6162675"/>
          <p14:tracePt t="2345" x="1612900" y="6140450"/>
          <p14:tracePt t="2347" x="1636713" y="6118225"/>
          <p14:tracePt t="2349" x="1636713" y="6096000"/>
          <p14:tracePt t="2351" x="1658938" y="6073775"/>
          <p14:tracePt t="2354" x="1658938" y="6029325"/>
          <p14:tracePt t="2356" x="1703388" y="6007100"/>
          <p14:tracePt t="2357" x="1703388" y="5983288"/>
          <p14:tracePt t="2359" x="1725613" y="5938838"/>
          <p14:tracePt t="2361" x="1747838" y="5938838"/>
          <p14:tracePt t="2363" x="1747838" y="5894388"/>
          <p14:tracePt t="2365" x="1770063" y="5849938"/>
          <p14:tracePt t="2367" x="1860550" y="5759450"/>
          <p14:tracePt t="2370" x="1971675" y="5626100"/>
          <p14:tracePt t="2373" x="2151063" y="5400675"/>
          <p14:tracePt t="2375" x="2241550" y="5311775"/>
          <p14:tracePt t="2377" x="2308225" y="5245100"/>
          <p14:tracePt t="2379" x="2352675" y="5199063"/>
          <p14:tracePt t="2381" x="2398713" y="5132388"/>
          <p14:tracePt t="2383" x="2465388" y="5087938"/>
          <p14:tracePt t="2385" x="2509838" y="5041900"/>
          <p14:tracePt t="2388" x="2532063" y="4997450"/>
          <p14:tracePt t="2390" x="2600325" y="4953000"/>
          <p14:tracePt t="2392" x="2644775" y="4930775"/>
          <p14:tracePt t="2393" x="2689225" y="4886325"/>
          <p14:tracePt t="2395" x="2733675" y="4864100"/>
          <p14:tracePt t="2397" x="2801938" y="4818063"/>
          <p14:tracePt t="2399" x="2846388" y="4795838"/>
          <p14:tracePt t="2401" x="2890838" y="4773613"/>
          <p14:tracePt t="2404" x="2935288" y="4729163"/>
          <p14:tracePt t="2408" x="3048000" y="4660900"/>
          <p14:tracePt t="2409" x="3070225" y="4660900"/>
          <p14:tracePt t="2411" x="3114675" y="4638675"/>
          <p14:tracePt t="2413" x="3182938" y="4594225"/>
          <p14:tracePt t="2415" x="3227388" y="4594225"/>
          <p14:tracePt t="2417" x="3271838" y="4572000"/>
          <p14:tracePt t="2421" x="3294063" y="4549775"/>
          <p14:tracePt t="2425" x="3406775" y="4505325"/>
          <p14:tracePt t="2427" x="3429000" y="4505325"/>
          <p14:tracePt t="2429" x="3495675" y="4483100"/>
          <p14:tracePt t="2431" x="3541713" y="4459288"/>
          <p14:tracePt t="2433" x="3608388" y="4437063"/>
          <p14:tracePt t="2435" x="3675063" y="4414838"/>
          <p14:tracePt t="2438" x="3765550" y="4392613"/>
          <p14:tracePt t="2441" x="3944938" y="4348163"/>
          <p14:tracePt t="2443" x="4033838" y="4325938"/>
          <p14:tracePt t="2445" x="4102100" y="4325938"/>
          <p14:tracePt t="2447" x="4213225" y="4303713"/>
          <p14:tracePt t="2449" x="4325938" y="4279900"/>
          <p14:tracePt t="2451" x="4459288" y="4257675"/>
          <p14:tracePt t="2454" x="4549775" y="4235450"/>
          <p14:tracePt t="2457" x="4795838" y="4213225"/>
          <p14:tracePt t="2458" x="4886325" y="4213225"/>
          <p14:tracePt t="2461" x="5019675" y="4213225"/>
          <p14:tracePt t="2463" x="5132388" y="4213225"/>
          <p14:tracePt t="2465" x="5221288" y="4213225"/>
          <p14:tracePt t="2467" x="5356225" y="4213225"/>
          <p14:tracePt t="2470" x="5491163" y="4213225"/>
          <p14:tracePt t="2474" x="5737225" y="4213225"/>
          <p14:tracePt t="2475" x="5872163" y="4213225"/>
          <p14:tracePt t="2477" x="5983288" y="4213225"/>
          <p14:tracePt t="2479" x="6118225" y="4213225"/>
          <p14:tracePt t="2481" x="6253163" y="4213225"/>
          <p14:tracePt t="2483" x="6410325" y="4213225"/>
          <p14:tracePt t="2485" x="6543675" y="4213225"/>
          <p14:tracePt t="2488" x="6656388" y="4213225"/>
          <p14:tracePt t="2489" x="6791325" y="4213225"/>
          <p14:tracePt t="2491" x="6902450" y="4235450"/>
          <p14:tracePt t="2493" x="7037388" y="4257675"/>
          <p14:tracePt t="2495" x="7150100" y="4257675"/>
          <p14:tracePt t="2497" x="7283450" y="4279900"/>
          <p14:tracePt t="2499" x="7373938" y="4279900"/>
          <p14:tracePt t="2501" x="7485063" y="4279900"/>
          <p14:tracePt t="2506" x="7686675" y="4303713"/>
          <p14:tracePt t="2507" x="7777163" y="4303713"/>
          <p14:tracePt t="2509" x="7866063" y="4325938"/>
          <p14:tracePt t="2511" x="7956550" y="4348163"/>
          <p14:tracePt t="2513" x="8023225" y="4370388"/>
          <p14:tracePt t="2515" x="8089900" y="4392613"/>
          <p14:tracePt t="2517" x="8135938" y="4392613"/>
          <p14:tracePt t="2521" x="8180388" y="4392613"/>
          <p14:tracePt t="2524" x="8293100" y="4414838"/>
          <p14:tracePt t="2527" x="8315325" y="4437063"/>
          <p14:tracePt t="2529" x="8337550" y="4437063"/>
          <p14:tracePt t="2533" x="8359775" y="4437063"/>
          <p14:tracePt t="2535" x="8382000" y="4437063"/>
          <p14:tracePt t="2544" x="8404225" y="4437063"/>
          <p14:tracePt t="2616" x="8404225" y="4459288"/>
          <p14:tracePt t="2631" x="8293100" y="4549775"/>
          <p14:tracePt t="2633" x="8269288" y="4572000"/>
          <p14:tracePt t="2635" x="8247063" y="4572000"/>
          <p14:tracePt t="2638" x="8180388" y="4616450"/>
          <p14:tracePt t="2639" x="8158163" y="4638675"/>
          <p14:tracePt t="2641" x="8113713" y="4660900"/>
          <p14:tracePt t="2643" x="8067675" y="4684713"/>
          <p14:tracePt t="2645" x="8045450" y="4684713"/>
          <p14:tracePt t="2647" x="8001000" y="4729163"/>
          <p14:tracePt t="2649" x="7978775" y="4751388"/>
          <p14:tracePt t="2651" x="7934325" y="4773613"/>
          <p14:tracePt t="2654" x="7912100" y="4795838"/>
          <p14:tracePt t="2657" x="7843838" y="4795838"/>
          <p14:tracePt t="2659" x="7821613" y="4818063"/>
          <p14:tracePt t="2661" x="7754938" y="4840288"/>
          <p14:tracePt t="2663" x="7732713" y="4840288"/>
          <p14:tracePt t="2665" x="7686675" y="4864100"/>
          <p14:tracePt t="2667" x="7664450" y="4864100"/>
          <p14:tracePt t="2669" x="7642225" y="4864100"/>
          <p14:tracePt t="2672" x="7597775" y="4864100"/>
          <p14:tracePt t="2674" x="7575550" y="4886325"/>
          <p14:tracePt t="2675" x="7531100" y="4886325"/>
          <p14:tracePt t="2683" x="7507288" y="4886325"/>
          <p14:tracePt t="2689" x="7485063" y="4886325"/>
          <p14:tracePt t="2694" x="7462838" y="4886325"/>
          <p14:tracePt t="2698" x="7440613" y="4886325"/>
          <p14:tracePt t="2707" x="7418388" y="4886325"/>
          <p14:tracePt t="2739" x="7418388" y="4840288"/>
          <p14:tracePt t="2745" x="7418388" y="4818063"/>
          <p14:tracePt t="2749" x="7418388" y="4795838"/>
          <p14:tracePt t="2756" x="7440613" y="4751388"/>
          <p14:tracePt t="2759" x="7462838" y="4729163"/>
          <p14:tracePt t="2767" x="7507288" y="4706938"/>
          <p14:tracePt t="2773" x="7553325" y="4684713"/>
          <p14:tracePt t="2775" x="7553325" y="4660900"/>
          <p14:tracePt t="2780" x="7575550" y="4660900"/>
          <p14:tracePt t="2784" x="7575550" y="4638675"/>
          <p14:tracePt t="2785" x="7620000" y="4638675"/>
          <p14:tracePt t="2792" x="7642225" y="4616450"/>
          <p14:tracePt t="2793" x="7664450" y="4616450"/>
          <p14:tracePt t="2795" x="7686675" y="4594225"/>
          <p14:tracePt t="2797" x="7708900" y="4572000"/>
          <p14:tracePt t="2799" x="7732713" y="4572000"/>
          <p14:tracePt t="2801" x="7754938" y="4549775"/>
          <p14:tracePt t="2807" x="7821613" y="4527550"/>
          <p14:tracePt t="2810" x="7843838" y="4505325"/>
          <p14:tracePt t="2812" x="7866063" y="4505325"/>
          <p14:tracePt t="2814" x="7912100" y="4459288"/>
          <p14:tracePt t="2817" x="7956550" y="4459288"/>
          <p14:tracePt t="2820" x="7956550" y="4437063"/>
          <p14:tracePt t="2825" x="8023225" y="4414838"/>
          <p14:tracePt t="2827" x="8045450" y="4414838"/>
          <p14:tracePt t="2829" x="8045450" y="4392613"/>
          <p14:tracePt t="2831" x="8067675" y="4392613"/>
          <p14:tracePt t="2833" x="8089900" y="4392613"/>
          <p14:tracePt t="2837" x="8135938" y="4370388"/>
          <p14:tracePt t="2844" x="8180388" y="4348163"/>
          <p14:tracePt t="2846" x="8202613" y="4325938"/>
          <p14:tracePt t="2860" x="8269288" y="4303713"/>
          <p14:tracePt t="2863" x="8293100" y="4279900"/>
          <p14:tracePt t="2865" x="8315325" y="4279900"/>
          <p14:tracePt t="2869" x="8337550" y="4257675"/>
          <p14:tracePt t="2875" x="8359775" y="4257675"/>
          <p14:tracePt t="2888" x="8382000" y="4257675"/>
          <p14:tracePt t="2893" x="8382000" y="4235450"/>
          <p14:tracePt t="2906" x="8404225" y="4235450"/>
          <p14:tracePt t="6265" x="8426450" y="4235450"/>
          <p14:tracePt t="6272" x="8448675" y="4235450"/>
          <p14:tracePt t="6275" x="8470900" y="4191000"/>
          <p14:tracePt t="6279" x="8516938" y="4168775"/>
          <p14:tracePt t="6281" x="8516938" y="4146550"/>
          <p14:tracePt t="6283" x="8561388" y="4124325"/>
          <p14:tracePt t="6285" x="8561388" y="4102100"/>
          <p14:tracePt t="6289" x="8583613" y="4056063"/>
          <p14:tracePt t="6296" x="8605838" y="4033838"/>
          <p14:tracePt t="6299" x="8628063" y="4011613"/>
          <p14:tracePt t="6304" x="8628063" y="3967163"/>
          <p14:tracePt t="6308" x="8628063" y="3944938"/>
          <p14:tracePt t="6314" x="8628063" y="3922713"/>
          <p14:tracePt t="6318" x="8628063" y="3898900"/>
          <p14:tracePt t="6321" x="8628063" y="3876675"/>
          <p14:tracePt t="6334" x="8628063" y="3854450"/>
          <p14:tracePt t="6347" x="8628063" y="3832225"/>
          <p14:tracePt t="6353" x="8628063" y="3787775"/>
          <p14:tracePt t="6360" x="8605838" y="3765550"/>
          <p14:tracePt t="6363" x="8583613" y="3765550"/>
          <p14:tracePt t="6370" x="8561388" y="3743325"/>
          <p14:tracePt t="6377" x="8516938" y="3721100"/>
          <p14:tracePt t="6379" x="8494713" y="3721100"/>
          <p14:tracePt t="6386" x="8470900" y="3721100"/>
          <p14:tracePt t="6388" x="8448675" y="3721100"/>
          <p14:tracePt t="6392" x="8426450" y="3721100"/>
          <p14:tracePt t="6395" x="8404225" y="3721100"/>
          <p14:tracePt t="6399" x="8382000" y="3721100"/>
          <p14:tracePt t="6401" x="8359775" y="3721100"/>
          <p14:tracePt t="6405" x="8337550" y="3721100"/>
          <p14:tracePt t="6410" x="8315325" y="3721100"/>
          <p14:tracePt t="6413" x="8293100" y="3721100"/>
          <p14:tracePt t="6415" x="8269288" y="3721100"/>
          <p14:tracePt t="6419" x="8247063" y="3721100"/>
          <p14:tracePt t="6421" x="8247063" y="3743325"/>
          <p14:tracePt t="6425" x="8224838" y="3743325"/>
          <p14:tracePt t="6427" x="8202613" y="3765550"/>
          <p14:tracePt t="6431" x="8180388" y="3765550"/>
          <p14:tracePt t="6433" x="8158163" y="3787775"/>
          <p14:tracePt t="6437" x="8158163" y="3810000"/>
          <p14:tracePt t="6439" x="8135938" y="3832225"/>
          <p14:tracePt t="6443" x="8113713" y="3854450"/>
          <p14:tracePt t="6447" x="8113713" y="3876675"/>
          <p14:tracePt t="6449" x="8089900" y="3876675"/>
          <p14:tracePt t="6451" x="8067675" y="3898900"/>
          <p14:tracePt t="6453" x="8067675" y="3922713"/>
          <p14:tracePt t="6458" x="8045450" y="3944938"/>
          <p14:tracePt t="6461" x="8045450" y="3967163"/>
          <p14:tracePt t="6463" x="8023225" y="3967163"/>
          <p14:tracePt t="6465" x="8023225" y="3989388"/>
          <p14:tracePt t="6467" x="8023225" y="4011613"/>
          <p14:tracePt t="6469" x="8001000" y="4011613"/>
          <p14:tracePt t="6471" x="8001000" y="4033838"/>
          <p14:tracePt t="6477" x="7978775" y="4078288"/>
          <p14:tracePt t="6479" x="7978775" y="4102100"/>
          <p14:tracePt t="6483" x="7978775" y="4124325"/>
          <p14:tracePt t="6489" x="7978775" y="4146550"/>
          <p14:tracePt t="6492" x="7978775" y="4168775"/>
          <p14:tracePt t="6493" x="7978775" y="4191000"/>
          <p14:tracePt t="6501" x="7978775" y="4213225"/>
          <p14:tracePt t="6507" x="7978775" y="4235450"/>
          <p14:tracePt t="6511" x="8001000" y="4279900"/>
          <p14:tracePt t="6513" x="8023225" y="4279900"/>
          <p14:tracePt t="6518" x="8045450" y="4325938"/>
          <p14:tracePt t="6520" x="8067675" y="4325938"/>
          <p14:tracePt t="6528" x="8135938" y="4370388"/>
          <p14:tracePt t="6529" x="8180388" y="4392613"/>
          <p14:tracePt t="6531" x="8202613" y="4392613"/>
          <p14:tracePt t="6533" x="8224838" y="4392613"/>
          <p14:tracePt t="6535" x="8269288" y="4414838"/>
          <p14:tracePt t="6537" x="8315325" y="4437063"/>
          <p14:tracePt t="6541" x="8359775" y="4437063"/>
          <p14:tracePt t="6544" x="8426450" y="4437063"/>
          <p14:tracePt t="6545" x="8448675" y="4437063"/>
          <p14:tracePt t="6547" x="8470900" y="4437063"/>
          <p14:tracePt t="6549" x="8516938" y="4437063"/>
          <p14:tracePt t="6551" x="8561388" y="4437063"/>
          <p14:tracePt t="6553" x="8605838" y="4437063"/>
          <p14:tracePt t="6555" x="8650288" y="4437063"/>
          <p14:tracePt t="6558" x="8696325" y="4437063"/>
          <p14:tracePt t="6561" x="8763000" y="4437063"/>
          <p14:tracePt t="6563" x="8829675" y="4437063"/>
          <p14:tracePt t="6565" x="8875713" y="4437063"/>
          <p14:tracePt t="6567" x="8897938" y="4437063"/>
          <p14:tracePt t="6569" x="8942388" y="4414838"/>
          <p14:tracePt t="6571" x="8986838" y="4414838"/>
          <p14:tracePt t="6573" x="9031288" y="4414838"/>
          <p14:tracePt t="6577" x="9077325" y="4392613"/>
          <p14:tracePt t="6579" x="9144000" y="4370388"/>
          <p14:tracePt t="6583" x="9166225" y="4370388"/>
          <p14:tracePt t="6585" x="9210675" y="4348163"/>
          <p14:tracePt t="6587" x="9210675" y="4325938"/>
          <p14:tracePt t="6589" x="9232900" y="4325938"/>
          <p14:tracePt t="6592" x="9256713" y="4325938"/>
          <p14:tracePt t="6594" x="9278938" y="4303713"/>
          <p14:tracePt t="6597" x="9301163" y="4303713"/>
          <p14:tracePt t="6600" x="9301163" y="4279900"/>
          <p14:tracePt t="6602" x="9301163" y="4257675"/>
          <p14:tracePt t="6603" x="9323388" y="4257675"/>
          <p14:tracePt t="6605" x="9345613" y="4235450"/>
          <p14:tracePt t="6612" x="9345613" y="4213225"/>
          <p14:tracePt t="6615" x="9345613" y="4191000"/>
          <p14:tracePt t="6618" x="9345613" y="4168775"/>
          <p14:tracePt t="6619" x="9345613" y="4146550"/>
          <p14:tracePt t="6626" x="9345613" y="4102100"/>
          <p14:tracePt t="6628" x="9345613" y="4078288"/>
          <p14:tracePt t="6629" x="9323388" y="4078288"/>
          <p14:tracePt t="6631" x="9323388" y="4056063"/>
          <p14:tracePt t="6633" x="9323388" y="4033838"/>
          <p14:tracePt t="6635" x="9323388" y="4011613"/>
          <p14:tracePt t="6637" x="9301163" y="3967163"/>
          <p14:tracePt t="6642" x="9301163" y="3944938"/>
          <p14:tracePt t="6645" x="9278938" y="3898900"/>
          <p14:tracePt t="6647" x="9256713" y="3898900"/>
          <p14:tracePt t="6649" x="9256713" y="3876675"/>
          <p14:tracePt t="6656" x="9256713" y="3854450"/>
          <p14:tracePt t="6660" x="9232900" y="3854450"/>
          <p14:tracePt t="6662" x="9232900" y="3832225"/>
          <p14:tracePt t="6663" x="9232900" y="3810000"/>
          <p14:tracePt t="6665" x="9210675" y="3810000"/>
          <p14:tracePt t="6669" x="9188450" y="3787775"/>
          <p14:tracePt t="6675" x="9166225" y="3765550"/>
          <p14:tracePt t="6677" x="9144000" y="3743325"/>
          <p14:tracePt t="6681" x="9144000" y="3721100"/>
          <p14:tracePt t="6684" x="9121775" y="3721100"/>
          <p14:tracePt t="6687" x="9099550" y="3697288"/>
          <p14:tracePt t="6689" x="9077325" y="3697288"/>
          <p14:tracePt t="6694" x="9055100" y="3675063"/>
          <p14:tracePt t="6697" x="9031288" y="3675063"/>
          <p14:tracePt t="6702" x="9009063" y="3652838"/>
          <p14:tracePt t="6703" x="8986838" y="3652838"/>
          <p14:tracePt t="6712" x="8942388" y="3652838"/>
          <p14:tracePt t="6715" x="8920163" y="3652838"/>
          <p14:tracePt t="6717" x="8897938" y="3652838"/>
          <p14:tracePt t="6722" x="8851900" y="3652838"/>
          <p14:tracePt t="6727" x="8829675" y="3675063"/>
          <p14:tracePt t="6729" x="8807450" y="3675063"/>
          <p14:tracePt t="6736" x="8785225" y="3697288"/>
          <p14:tracePt t="6741" x="8763000" y="3721100"/>
          <p14:tracePt t="6745" x="8740775" y="3721100"/>
          <p14:tracePt t="6747" x="8740775" y="3743325"/>
          <p14:tracePt t="6752" x="8718550" y="3743325"/>
          <p14:tracePt t="6754" x="8718550" y="3765550"/>
          <p14:tracePt t="6758" x="8696325" y="3765550"/>
          <p14:tracePt t="6761" x="8696325" y="3787775"/>
          <p14:tracePt t="6763" x="8674100" y="3787775"/>
          <p14:tracePt t="6765" x="8674100" y="3810000"/>
          <p14:tracePt t="6776" x="8674100" y="3832225"/>
          <p14:tracePt t="6795" x="8674100" y="3854450"/>
          <p14:tracePt t="7140" x="8674100" y="3832225"/>
          <p14:tracePt t="7148" x="8674100" y="3810000"/>
          <p14:tracePt t="7151" x="8674100" y="3787775"/>
          <p14:tracePt t="7156" x="8674100" y="3765550"/>
          <p14:tracePt t="7160" x="8674100" y="3743325"/>
          <p14:tracePt t="7163" x="8674100" y="3721100"/>
          <p14:tracePt t="7165" x="8696325" y="3697288"/>
          <p14:tracePt t="7169" x="8696325" y="3675063"/>
          <p14:tracePt t="7173" x="8696325" y="3652838"/>
          <p14:tracePt t="7177" x="8718550" y="3608388"/>
          <p14:tracePt t="7181" x="8740775" y="3586163"/>
          <p14:tracePt t="7185" x="8763000" y="3541713"/>
          <p14:tracePt t="7187" x="8763000" y="3517900"/>
          <p14:tracePt t="7189" x="8785225" y="3495675"/>
          <p14:tracePt t="7192" x="8785225" y="3473450"/>
          <p14:tracePt t="7195" x="8785225" y="3451225"/>
          <p14:tracePt t="7197" x="8807450" y="3429000"/>
          <p14:tracePt t="7199" x="8829675" y="3384550"/>
          <p14:tracePt t="7203" x="8851900" y="3362325"/>
          <p14:tracePt t="7205" x="8875713" y="3316288"/>
          <p14:tracePt t="7211" x="8897938" y="3271838"/>
          <p14:tracePt t="7213" x="8920163" y="3227388"/>
          <p14:tracePt t="7215" x="8942388" y="3205163"/>
          <p14:tracePt t="7217" x="8942388" y="3182938"/>
          <p14:tracePt t="7219" x="8964613" y="3182938"/>
          <p14:tracePt t="7221" x="8964613" y="3160713"/>
          <p14:tracePt t="7223" x="8986838" y="3136900"/>
          <p14:tracePt t="7225" x="8986838" y="3114675"/>
          <p14:tracePt t="7229" x="9031288" y="3070225"/>
          <p14:tracePt t="7231" x="9031288" y="3048000"/>
          <p14:tracePt t="7233" x="9055100" y="3048000"/>
          <p14:tracePt t="7236" x="9055100" y="3025775"/>
          <p14:tracePt t="7237" x="9077325" y="3003550"/>
          <p14:tracePt t="7239" x="9077325" y="2981325"/>
          <p14:tracePt t="7242" x="9099550" y="2981325"/>
          <p14:tracePt t="7246" x="9121775" y="2959100"/>
          <p14:tracePt t="7247" x="9144000" y="2935288"/>
          <p14:tracePt t="7249" x="9166225" y="2935288"/>
          <p14:tracePt t="7251" x="9188450" y="2913063"/>
          <p14:tracePt t="7253" x="9188450" y="2890838"/>
          <p14:tracePt t="7255" x="9210675" y="2890838"/>
          <p14:tracePt t="7258" x="9210675" y="2868613"/>
          <p14:tracePt t="7262" x="9232900" y="2846388"/>
          <p14:tracePt t="7265" x="9278938" y="2846388"/>
          <p14:tracePt t="7267" x="9278938" y="2824163"/>
          <p14:tracePt t="7269" x="9301163" y="2801938"/>
          <p14:tracePt t="7273" x="9345613" y="2801938"/>
          <p14:tracePt t="7278" x="9367838" y="2779713"/>
          <p14:tracePt t="7281" x="9390063" y="2755900"/>
          <p14:tracePt t="7283" x="9412288" y="2755900"/>
          <p14:tracePt t="7285" x="9436100" y="2755900"/>
          <p14:tracePt t="7289" x="9458325" y="2733675"/>
          <p14:tracePt t="7294" x="9502775" y="2711450"/>
          <p14:tracePt t="7297" x="9525000" y="2711450"/>
          <p14:tracePt t="7299" x="9547225" y="2711450"/>
          <p14:tracePt t="7303" x="9569450" y="2711450"/>
          <p14:tracePt t="7305" x="9591675" y="2711450"/>
          <p14:tracePt t="7307" x="9613900" y="2711450"/>
          <p14:tracePt t="7310" x="9613900" y="2733675"/>
          <p14:tracePt t="7313" x="9659938" y="2733675"/>
          <p14:tracePt t="7317" x="9682163" y="2733675"/>
          <p14:tracePt t="7319" x="9704388" y="2755900"/>
          <p14:tracePt t="7321" x="9726613" y="2779713"/>
          <p14:tracePt t="7327" x="9771063" y="2801938"/>
          <p14:tracePt t="7329" x="9793288" y="2824163"/>
          <p14:tracePt t="7331" x="9817100" y="2846388"/>
          <p14:tracePt t="7333" x="9817100" y="2868613"/>
          <p14:tracePt t="7335" x="9839325" y="2868613"/>
          <p14:tracePt t="7337" x="9839325" y="2890838"/>
          <p14:tracePt t="7339" x="9861550" y="2913063"/>
          <p14:tracePt t="7342" x="9883775" y="2935288"/>
          <p14:tracePt t="7345" x="9928225" y="2981325"/>
          <p14:tracePt t="7346" x="9928225" y="3003550"/>
          <p14:tracePt t="7349" x="9950450" y="3025775"/>
          <p14:tracePt t="7351" x="9972675" y="3070225"/>
          <p14:tracePt t="7355" x="9994900" y="3092450"/>
          <p14:tracePt t="7357" x="9994900" y="3136900"/>
          <p14:tracePt t="7360" x="10018713" y="3136900"/>
          <p14:tracePt t="7362" x="10040938" y="3205163"/>
          <p14:tracePt t="7365" x="10063163" y="3227388"/>
          <p14:tracePt t="7367" x="10085388" y="3271838"/>
          <p14:tracePt t="7371" x="10085388" y="3294063"/>
          <p14:tracePt t="7373" x="10107613" y="3340100"/>
          <p14:tracePt t="7379" x="10129838" y="3384550"/>
          <p14:tracePt t="7381" x="10129838" y="3406775"/>
          <p14:tracePt t="7383" x="10152063" y="3451225"/>
          <p14:tracePt t="7387" x="10174288" y="3495675"/>
          <p14:tracePt t="7396" x="10174288" y="3563938"/>
          <p14:tracePt t="7398" x="10174288" y="3586163"/>
          <p14:tracePt t="7401" x="10174288" y="3608388"/>
          <p14:tracePt t="7403" x="10174288" y="3652838"/>
          <p14:tracePt t="7405" x="10174288" y="3697288"/>
          <p14:tracePt t="7407" x="10174288" y="3743325"/>
          <p14:tracePt t="7412" x="10129838" y="3810000"/>
          <p14:tracePt t="7413" x="10107613" y="3854450"/>
          <p14:tracePt t="7415" x="10085388" y="3876675"/>
          <p14:tracePt t="7417" x="10063163" y="3876675"/>
          <p14:tracePt t="7419" x="10040938" y="3898900"/>
          <p14:tracePt t="7421" x="10018713" y="3898900"/>
          <p14:tracePt t="7423" x="9972675" y="3944938"/>
          <p14:tracePt t="7426" x="9950450" y="3967163"/>
          <p14:tracePt t="7428" x="9883775" y="3989388"/>
          <p14:tracePt t="7431" x="9861550" y="4011613"/>
          <p14:tracePt t="7433" x="9817100" y="4011613"/>
          <p14:tracePt t="7435" x="9771063" y="4033838"/>
          <p14:tracePt t="7437" x="9748838" y="4056063"/>
          <p14:tracePt t="7439" x="9726613" y="4056063"/>
          <p14:tracePt t="7442" x="9682163" y="4056063"/>
          <p14:tracePt t="7446" x="9637713" y="4078288"/>
          <p14:tracePt t="7447" x="9569450" y="4102100"/>
          <p14:tracePt t="7449" x="9547225" y="4102100"/>
          <p14:tracePt t="7451" x="9525000" y="4102100"/>
          <p14:tracePt t="7455" x="9502775" y="4102100"/>
          <p14:tracePt t="7457" x="9480550" y="4102100"/>
          <p14:tracePt t="7460" x="9436100" y="4102100"/>
          <p14:tracePt t="7462" x="9412288" y="4102100"/>
          <p14:tracePt t="7463" x="9367838" y="4102100"/>
          <p14:tracePt t="7465" x="9323388" y="4102100"/>
          <p14:tracePt t="7467" x="9301163" y="4102100"/>
          <p14:tracePt t="7469" x="9256713" y="4102100"/>
          <p14:tracePt t="7471" x="9232900" y="4102100"/>
          <p14:tracePt t="7473" x="9188450" y="4102100"/>
          <p14:tracePt t="7476" x="9144000" y="4102100"/>
          <p14:tracePt t="7478" x="9121775" y="4102100"/>
          <p14:tracePt t="7479" x="9099550" y="4102100"/>
          <p14:tracePt t="7481" x="9055100" y="4102100"/>
          <p14:tracePt t="7483" x="9031288" y="4102100"/>
          <p14:tracePt t="7485" x="9009063" y="4078288"/>
          <p14:tracePt t="7487" x="8964613" y="4078288"/>
          <p14:tracePt t="7492" x="8942388" y="4078288"/>
          <p14:tracePt t="7494" x="8897938" y="4056063"/>
          <p14:tracePt t="7499" x="8875713" y="4033838"/>
          <p14:tracePt t="7503" x="8851900" y="4011613"/>
          <p14:tracePt t="7508" x="8829675" y="4011613"/>
          <p14:tracePt t="7512" x="8807450" y="3989388"/>
          <p14:tracePt t="7513" x="8785225" y="3989388"/>
          <p14:tracePt t="7515" x="8785225" y="3967163"/>
          <p14:tracePt t="7517" x="8763000" y="3967163"/>
          <p14:tracePt t="7519" x="8763000" y="3944938"/>
          <p14:tracePt t="7521" x="8740775" y="3944938"/>
          <p14:tracePt t="7523" x="8740775" y="3922713"/>
          <p14:tracePt t="7529" x="8718550" y="3876675"/>
          <p14:tracePt t="7533" x="8718550" y="3854450"/>
          <p14:tracePt t="7535" x="8696325" y="3832225"/>
          <p14:tracePt t="7540" x="8674100" y="3810000"/>
          <p14:tracePt t="7545" x="8674100" y="3743325"/>
          <p14:tracePt t="7549" x="8674100" y="3721100"/>
          <p14:tracePt t="7553" x="8674100" y="3697288"/>
          <p14:tracePt t="7562" x="8674100" y="3675063"/>
          <p14:tracePt t="7564" x="8674100" y="3652838"/>
          <p14:tracePt t="7567" x="8674100" y="3630613"/>
          <p14:tracePt t="7569" x="8696325" y="3630613"/>
          <p14:tracePt t="7571" x="8696325" y="3608388"/>
          <p14:tracePt t="7579" x="8807450" y="3495675"/>
          <p14:tracePt t="7581" x="8851900" y="3473450"/>
          <p14:tracePt t="7583" x="8897938" y="3429000"/>
          <p14:tracePt t="7585" x="8920163" y="3406775"/>
          <p14:tracePt t="7587" x="8942388" y="3406775"/>
          <p14:tracePt t="7589" x="8986838" y="3362325"/>
          <p14:tracePt t="7594" x="9009063" y="3362325"/>
          <p14:tracePt t="7596" x="9031288" y="3340100"/>
          <p14:tracePt t="7597" x="9055100" y="3340100"/>
          <p14:tracePt t="7599" x="9077325" y="3340100"/>
          <p14:tracePt t="7601" x="9099550" y="3340100"/>
          <p14:tracePt t="7603" x="9121775" y="3340100"/>
          <p14:tracePt t="7605" x="9166225" y="3340100"/>
          <p14:tracePt t="7608" x="9188450" y="3340100"/>
          <p14:tracePt t="7612" x="9256713" y="3340100"/>
          <p14:tracePt t="7615" x="9301163" y="3340100"/>
          <p14:tracePt t="7617" x="9323388" y="3340100"/>
          <p14:tracePt t="7619" x="9367838" y="3362325"/>
          <p14:tracePt t="7623" x="9390063" y="3362325"/>
          <p14:tracePt t="7627" x="9412288" y="3362325"/>
          <p14:tracePt t="7629" x="9436100" y="3362325"/>
          <p14:tracePt t="7631" x="9458325" y="3384550"/>
          <p14:tracePt t="7635" x="9480550" y="3384550"/>
          <p14:tracePt t="7637" x="9502775" y="3384550"/>
          <p14:tracePt t="7639" x="9547225" y="3384550"/>
          <p14:tracePt t="7644" x="9569450" y="3429000"/>
          <p14:tracePt t="7646" x="9613900" y="3429000"/>
          <p14:tracePt t="7648" x="9637713" y="3451225"/>
          <p14:tracePt t="7649" x="9659938" y="3473450"/>
          <p14:tracePt t="7651" x="9682163" y="3473450"/>
          <p14:tracePt t="7653" x="9704388" y="3495675"/>
          <p14:tracePt t="7655" x="9726613" y="3495675"/>
          <p14:tracePt t="7657" x="9748838" y="3517900"/>
          <p14:tracePt t="7660" x="9793288" y="3563938"/>
          <p14:tracePt t="7663" x="9817100" y="3586163"/>
          <p14:tracePt t="7667" x="9839325" y="3608388"/>
          <p14:tracePt t="7671" x="9861550" y="3630613"/>
          <p14:tracePt t="7673" x="9883775" y="3652838"/>
          <p14:tracePt t="7680" x="9906000" y="3675063"/>
          <p14:tracePt t="7682" x="9906000" y="3697288"/>
          <p14:tracePt t="7685" x="9928225" y="3721100"/>
          <p14:tracePt t="7687" x="9928225" y="3743325"/>
          <p14:tracePt t="7695" x="9928225" y="3787775"/>
          <p14:tracePt t="7699" x="9928225" y="3810000"/>
          <p14:tracePt t="7704" x="9928225" y="3832225"/>
          <p14:tracePt t="7706" x="9928225" y="3854450"/>
          <p14:tracePt t="7709" x="9928225" y="3876675"/>
          <p14:tracePt t="7713" x="9928225" y="3898900"/>
          <p14:tracePt t="7720" x="9928225" y="3922713"/>
          <p14:tracePt t="7723" x="9928225" y="3944938"/>
          <p14:tracePt t="7728" x="9906000" y="3944938"/>
          <p14:tracePt t="7731" x="9906000" y="3967163"/>
          <p14:tracePt t="7733" x="9883775" y="3989388"/>
          <p14:tracePt t="7738" x="9861550" y="3989388"/>
          <p14:tracePt t="7739" x="9861550" y="4011613"/>
          <p14:tracePt t="7745" x="9839325" y="4033838"/>
          <p14:tracePt t="7747" x="9817100" y="4056063"/>
          <p14:tracePt t="7749" x="9793288" y="4056063"/>
          <p14:tracePt t="7751" x="9771063" y="4078288"/>
          <p14:tracePt t="7756" x="9748838" y="4102100"/>
          <p14:tracePt t="7757" x="9726613" y="4124325"/>
          <p14:tracePt t="7759" x="9704388" y="4124325"/>
          <p14:tracePt t="7763" x="9682163" y="4146550"/>
          <p14:tracePt t="7767" x="9637713" y="4146550"/>
          <p14:tracePt t="7769" x="9637713" y="4168775"/>
          <p14:tracePt t="7771" x="9613900" y="4168775"/>
          <p14:tracePt t="7773" x="9613900" y="4191000"/>
          <p14:tracePt t="7777" x="9591675" y="4191000"/>
          <p14:tracePt t="7780" x="9569450" y="4213225"/>
          <p14:tracePt t="7781" x="9547225" y="4213225"/>
          <p14:tracePt t="7785" x="9525000" y="4213225"/>
          <p14:tracePt t="7788" x="9525000" y="4235450"/>
          <p14:tracePt t="7789" x="9502775" y="4235450"/>
          <p14:tracePt t="7794" x="9480550" y="4235450"/>
          <p14:tracePt t="7795" x="9458325" y="4235450"/>
          <p14:tracePt t="7803" x="9436100" y="4257675"/>
          <p14:tracePt t="7808" x="9412288" y="4257675"/>
          <p14:tracePt t="7813" x="9390063" y="4257675"/>
          <p14:tracePt t="7815" x="9367838" y="4257675"/>
          <p14:tracePt t="7822" x="9345613" y="4257675"/>
          <p14:tracePt t="7829" x="9323388" y="4257675"/>
          <p14:tracePt t="7833" x="9301163" y="4257675"/>
          <p14:tracePt t="7838" x="9278938" y="4235450"/>
          <p14:tracePt t="7845" x="9232900" y="4191000"/>
          <p14:tracePt t="7849" x="9232900" y="4168775"/>
          <p14:tracePt t="7851" x="9210675" y="4168775"/>
          <p14:tracePt t="7853" x="9210675" y="4146550"/>
          <p14:tracePt t="7855" x="9188450" y="4146550"/>
          <p14:tracePt t="7857" x="9188450" y="4124325"/>
          <p14:tracePt t="7861" x="9166225" y="4102100"/>
          <p14:tracePt t="7863" x="9166225" y="4078288"/>
          <p14:tracePt t="7865" x="9166225" y="4056063"/>
          <p14:tracePt t="7869" x="9144000" y="4033838"/>
          <p14:tracePt t="7872" x="9144000" y="4011613"/>
          <p14:tracePt t="7873" x="9144000" y="3989388"/>
          <p14:tracePt t="7878" x="9144000" y="3944938"/>
          <p14:tracePt t="7880" x="9121775" y="3944938"/>
          <p14:tracePt t="7881" x="9121775" y="3922713"/>
          <p14:tracePt t="7885" x="9121775" y="3898900"/>
          <p14:tracePt t="7887" x="9121775" y="3876675"/>
          <p14:tracePt t="7889" x="9121775" y="3854450"/>
          <p14:tracePt t="7894" x="9121775" y="3832225"/>
          <p14:tracePt t="7895" x="9121775" y="3810000"/>
          <p14:tracePt t="7897" x="9121775" y="3765550"/>
          <p14:tracePt t="7899" x="9144000" y="3721100"/>
          <p14:tracePt t="7901" x="9210675" y="3630613"/>
          <p14:tracePt t="7903" x="9256713" y="3563938"/>
          <p14:tracePt t="7905" x="9278938" y="3541713"/>
          <p14:tracePt t="7907" x="9323388" y="3517900"/>
          <p14:tracePt t="7912" x="9367838" y="3495675"/>
          <p14:tracePt t="7913" x="9367838" y="3473450"/>
          <p14:tracePt t="7918" x="9390063" y="3473450"/>
          <p14:tracePt t="7919" x="9412288" y="3451225"/>
          <p14:tracePt t="7921" x="9436100" y="3451225"/>
          <p14:tracePt t="7923" x="9458325" y="3451225"/>
          <p14:tracePt t="7929" x="9502775" y="3451225"/>
          <p14:tracePt t="7931" x="9525000" y="3451225"/>
          <p14:tracePt t="7935" x="9547225" y="3451225"/>
          <p14:tracePt t="7945" x="9613900" y="3451225"/>
          <p14:tracePt t="7951" x="9637713" y="3451225"/>
          <p14:tracePt t="7958" x="9659938" y="3451225"/>
          <p14:tracePt t="7963" x="9704388" y="3473450"/>
          <p14:tracePt t="7965" x="9726613" y="3517900"/>
          <p14:tracePt t="7969" x="9748838" y="3563938"/>
          <p14:tracePt t="7971" x="9771063" y="3563938"/>
          <p14:tracePt t="7973" x="9771063" y="3586163"/>
          <p14:tracePt t="7977" x="9793288" y="3608388"/>
          <p14:tracePt t="7980" x="9817100" y="3652838"/>
          <p14:tracePt t="7987" x="9839325" y="3697288"/>
          <p14:tracePt t="7989" x="9861550" y="3697288"/>
          <p14:tracePt t="7992" x="9861550" y="3721100"/>
          <p14:tracePt t="7995" x="9883775" y="3743325"/>
          <p14:tracePt t="7997" x="9883775" y="3765550"/>
          <p14:tracePt t="7999" x="9883775" y="3787775"/>
          <p14:tracePt t="8001" x="9906000" y="3787775"/>
          <p14:tracePt t="8003" x="9928225" y="3810000"/>
          <p14:tracePt t="8005" x="9928225" y="3832225"/>
          <p14:tracePt t="8007" x="9928225" y="3854450"/>
          <p14:tracePt t="8010" x="9928225" y="3876675"/>
          <p14:tracePt t="8013" x="9928225" y="3898900"/>
          <p14:tracePt t="8015" x="9950450" y="3898900"/>
          <p14:tracePt t="8032" x="9950450" y="4011613"/>
          <p14:tracePt t="8033" x="9950450" y="4033838"/>
          <p14:tracePt t="8038" x="9950450" y="4056063"/>
          <p14:tracePt t="8039" x="9928225" y="4056063"/>
          <p14:tracePt t="8041" x="9928225" y="4078288"/>
          <p14:tracePt t="8044" x="9906000" y="4078288"/>
          <p14:tracePt t="8045" x="9906000" y="4102100"/>
          <p14:tracePt t="8047" x="9883775" y="4124325"/>
          <p14:tracePt t="8051" x="9883775" y="4146550"/>
          <p14:tracePt t="8053" x="9839325" y="4168775"/>
          <p14:tracePt t="8055" x="9839325" y="4191000"/>
          <p14:tracePt t="8057" x="9817100" y="4191000"/>
          <p14:tracePt t="8060" x="9793288" y="4213225"/>
          <p14:tracePt t="8062" x="9771063" y="4213225"/>
          <p14:tracePt t="8063" x="9771063" y="4235450"/>
          <p14:tracePt t="8065" x="9748838" y="4257675"/>
          <p14:tracePt t="8067" x="9726613" y="4257675"/>
          <p14:tracePt t="8069" x="9704388" y="4257675"/>
          <p14:tracePt t="8071" x="9659938" y="4279900"/>
          <p14:tracePt t="8076" x="9637713" y="4279900"/>
          <p14:tracePt t="8080" x="9591675" y="4303713"/>
          <p14:tracePt t="8081" x="9591675" y="4325938"/>
          <p14:tracePt t="8083" x="9569450" y="4325938"/>
          <p14:tracePt t="8085" x="9547225" y="4325938"/>
          <p14:tracePt t="8087" x="9525000" y="4348163"/>
          <p14:tracePt t="8089" x="9502775" y="4348163"/>
          <p14:tracePt t="8091" x="9480550" y="4348163"/>
          <p14:tracePt t="8094" x="9458325" y="4348163"/>
          <p14:tracePt t="8095" x="9436100" y="4348163"/>
          <p14:tracePt t="8099" x="9390063" y="4370388"/>
          <p14:tracePt t="8104" x="9367838" y="4370388"/>
          <p14:tracePt t="8107" x="9345613" y="4370388"/>
          <p14:tracePt t="8112" x="9323388" y="4370388"/>
          <p14:tracePt t="8117" x="9301163" y="4370388"/>
          <p14:tracePt t="8125" x="9278938" y="4370388"/>
          <p14:tracePt t="8129" x="9256713" y="4370388"/>
          <p14:tracePt t="8134" x="9232900" y="4370388"/>
          <p14:tracePt t="8145" x="9210675" y="4370388"/>
          <p14:tracePt t="8155" x="9188450" y="4370388"/>
          <p14:tracePt t="8166" x="9166225" y="4370388"/>
          <p14:tracePt t="8179" x="9166225" y="4348163"/>
          <p14:tracePt t="8229" x="9166225" y="4325938"/>
          <p14:tracePt t="8258" x="9188450" y="4325938"/>
          <p14:tracePt t="8264" x="9188450" y="4303713"/>
          <p14:tracePt t="8270" x="9210675" y="4303713"/>
          <p14:tracePt t="8282" x="9232900" y="4303713"/>
          <p14:tracePt t="8288" x="9256713" y="4279900"/>
          <p14:tracePt t="8301" x="9256713" y="4257675"/>
          <p14:tracePt t="8319" x="9256713" y="4235450"/>
          <p14:tracePt t="8333" x="9256713" y="4213225"/>
          <p14:tracePt t="8345" x="9256713" y="4191000"/>
          <p14:tracePt t="8350" x="9256713" y="4168775"/>
          <p14:tracePt t="8375" x="9256713" y="4146550"/>
          <p14:tracePt t="8668" x="9278938" y="4124325"/>
          <p14:tracePt t="8680" x="9278938" y="4102100"/>
          <p14:tracePt t="8686" x="9278938" y="4078288"/>
          <p14:tracePt t="8693" x="9301163" y="4078288"/>
          <p14:tracePt t="8698" x="9301163" y="4056063"/>
          <p14:tracePt t="8713" x="9301163" y="4033838"/>
          <p14:tracePt t="8715" x="9323388" y="4033838"/>
          <p14:tracePt t="8722" x="9323388" y="4011613"/>
          <p14:tracePt t="8728" x="9323388" y="3989388"/>
          <p14:tracePt t="8733" x="9323388" y="3967163"/>
          <p14:tracePt t="8741" x="9323388" y="3944938"/>
          <p14:tracePt t="8745" x="9323388" y="3898900"/>
          <p14:tracePt t="8747" x="9323388" y="3876675"/>
          <p14:tracePt t="8751" x="9323388" y="3854450"/>
          <p14:tracePt t="8753" x="9323388" y="3832225"/>
          <p14:tracePt t="8755" x="9323388" y="3810000"/>
          <p14:tracePt t="8757" x="9323388" y="3787775"/>
          <p14:tracePt t="8762" x="9323388" y="3765550"/>
          <p14:tracePt t="8763" x="9323388" y="3743325"/>
          <p14:tracePt t="8765" x="9323388" y="3697288"/>
          <p14:tracePt t="8767" x="9323388" y="3675063"/>
          <p14:tracePt t="8769" x="9323388" y="3652838"/>
          <p14:tracePt t="8771" x="9323388" y="3630613"/>
          <p14:tracePt t="8773" x="9323388" y="3608388"/>
          <p14:tracePt t="8775" x="9323388" y="3586163"/>
          <p14:tracePt t="8779" x="9301163" y="3517900"/>
          <p14:tracePt t="8781" x="9301163" y="3495675"/>
          <p14:tracePt t="8783" x="9278938" y="3451225"/>
          <p14:tracePt t="8785" x="9278938" y="3429000"/>
          <p14:tracePt t="8789" x="9278938" y="3384550"/>
          <p14:tracePt t="8791" x="9256713" y="3340100"/>
          <p14:tracePt t="8794" x="9256713" y="3316288"/>
          <p14:tracePt t="8796" x="9232900" y="3294063"/>
          <p14:tracePt t="8797" x="9232900" y="3227388"/>
          <p14:tracePt t="8801" x="9210675" y="3182938"/>
          <p14:tracePt t="8804" x="9188450" y="3160713"/>
          <p14:tracePt t="8805" x="9188450" y="3136900"/>
          <p14:tracePt t="8807" x="9166225" y="3092450"/>
          <p14:tracePt t="8811" x="9166225" y="3048000"/>
          <p14:tracePt t="8815" x="9099550" y="2959100"/>
          <p14:tracePt t="8817" x="9077325" y="2890838"/>
          <p14:tracePt t="8819" x="9077325" y="2824163"/>
          <p14:tracePt t="8821" x="9055100" y="2824163"/>
          <p14:tracePt t="8827" x="9055100" y="2801938"/>
          <p14:tracePt t="8863" x="9210675" y="2890838"/>
          <p14:tracePt t="8865" x="9232900" y="2913063"/>
          <p14:tracePt t="8867" x="9256713" y="2913063"/>
          <p14:tracePt t="8869" x="9278938" y="2935288"/>
          <p14:tracePt t="8873" x="9301163" y="2959100"/>
          <p14:tracePt t="8875" x="9323388" y="2981325"/>
          <p14:tracePt t="8878" x="9345613" y="3003550"/>
          <p14:tracePt t="8881" x="9390063" y="3048000"/>
          <p14:tracePt t="8883" x="9412288" y="3070225"/>
          <p14:tracePt t="8885" x="9436100" y="3092450"/>
          <p14:tracePt t="8887" x="9458325" y="3114675"/>
          <p14:tracePt t="8889" x="9480550" y="3136900"/>
          <p14:tracePt t="8891" x="9502775" y="3160713"/>
          <p14:tracePt t="8895" x="9525000" y="3182938"/>
          <p14:tracePt t="8898" x="9613900" y="3249613"/>
          <p14:tracePt t="8901" x="9637713" y="3294063"/>
          <p14:tracePt t="8903" x="9659938" y="3340100"/>
          <p14:tracePt t="8905" x="9682163" y="3362325"/>
          <p14:tracePt t="8907" x="9704388" y="3384550"/>
          <p14:tracePt t="8910" x="9748838" y="3429000"/>
          <p14:tracePt t="8914" x="9793288" y="3473450"/>
          <p14:tracePt t="8916" x="9817100" y="3495675"/>
          <p14:tracePt t="8917" x="9839325" y="3517900"/>
          <p14:tracePt t="8919" x="9839325" y="3541713"/>
          <p14:tracePt t="8921" x="9883775" y="3586163"/>
          <p14:tracePt t="8925" x="9906000" y="3608388"/>
          <p14:tracePt t="8927" x="9928225" y="3630613"/>
          <p14:tracePt t="8929" x="9950450" y="3652838"/>
          <p14:tracePt t="8933" x="9972675" y="3675063"/>
          <p14:tracePt t="8935" x="9972675" y="3697288"/>
          <p14:tracePt t="8937" x="9994900" y="3721100"/>
          <p14:tracePt t="8939" x="10018713" y="3721100"/>
          <p14:tracePt t="8941" x="10018713" y="3743325"/>
          <p14:tracePt t="8945" x="10040938" y="3765550"/>
          <p14:tracePt t="8948" x="10063163" y="3765550"/>
          <p14:tracePt t="8949" x="10063163" y="3787775"/>
          <p14:tracePt t="8951" x="10085388" y="3810000"/>
          <p14:tracePt t="8953" x="10107613" y="3810000"/>
          <p14:tracePt t="8963" x="10129838" y="3832225"/>
          <p14:tracePt t="8968" x="10152063" y="3832225"/>
          <p14:tracePt t="8971" x="10152063" y="3854450"/>
          <p14:tracePt t="8978" x="10198100" y="3854450"/>
          <p14:tracePt t="8984" x="10220325" y="3854450"/>
          <p14:tracePt t="8989" x="10242550" y="3876675"/>
          <p14:tracePt t="8997" x="10264775" y="3876675"/>
          <p14:tracePt t="9000" x="10287000" y="3876675"/>
          <p14:tracePt t="9006" x="10309225" y="3876675"/>
          <p14:tracePt t="9014" x="10331450" y="3876675"/>
          <p14:tracePt t="9017" x="10331450" y="3854450"/>
          <p14:tracePt t="9030" x="10375900" y="3765550"/>
          <p14:tracePt t="9032" x="10375900" y="3743325"/>
          <p14:tracePt t="9033" x="10375900" y="3721100"/>
          <p14:tracePt t="9035" x="10375900" y="3697288"/>
          <p14:tracePt t="9037" x="10353675" y="3697288"/>
          <p14:tracePt t="9039" x="10331450" y="3652838"/>
          <p14:tracePt t="9041" x="10309225" y="3652838"/>
          <p14:tracePt t="9046" x="10264775" y="3608388"/>
          <p14:tracePt t="9049" x="10242550" y="3586163"/>
          <p14:tracePt t="9051" x="10220325" y="3563938"/>
          <p14:tracePt t="9053" x="10198100" y="3541713"/>
          <p14:tracePt t="9057" x="10152063" y="3517900"/>
          <p14:tracePt t="9062" x="10129838" y="3495675"/>
          <p14:tracePt t="9065" x="10107613" y="3495675"/>
          <p14:tracePt t="9067" x="10085388" y="3473450"/>
          <p14:tracePt t="9069" x="10063163" y="3473450"/>
          <p14:tracePt t="9071" x="10040938" y="3473450"/>
          <p14:tracePt t="9073" x="10018713" y="3451225"/>
          <p14:tracePt t="9078" x="9994900" y="3429000"/>
          <p14:tracePt t="9081" x="9928225" y="3429000"/>
          <p14:tracePt t="9083" x="9906000" y="3429000"/>
          <p14:tracePt t="9087" x="9883775" y="3429000"/>
          <p14:tracePt t="9091" x="9839325" y="3429000"/>
          <p14:tracePt t="9098" x="9817100" y="3429000"/>
          <p14:tracePt t="9101" x="9793288" y="3429000"/>
          <p14:tracePt t="9108" x="9771063" y="3429000"/>
          <p14:tracePt t="9114" x="9748838" y="3429000"/>
          <p14:tracePt t="9120" x="9726613" y="3429000"/>
          <p14:tracePt t="9131" x="9704388" y="3473450"/>
          <p14:tracePt t="9138" x="9682163" y="3495675"/>
          <p14:tracePt t="9141" x="9682163" y="3517900"/>
          <p14:tracePt t="9145" x="9659938" y="3541713"/>
          <p14:tracePt t="9149" x="9659938" y="3563938"/>
          <p14:tracePt t="9151" x="9659938" y="3586163"/>
          <p14:tracePt t="9153" x="9659938" y="3608388"/>
          <p14:tracePt t="9157" x="9659938" y="3652838"/>
          <p14:tracePt t="9163" x="9659938" y="3697288"/>
          <p14:tracePt t="9165" x="9659938" y="3721100"/>
          <p14:tracePt t="9169" x="9659938" y="3743325"/>
          <p14:tracePt t="9171" x="9659938" y="3765550"/>
          <p14:tracePt t="9175" x="9659938" y="3810000"/>
          <p14:tracePt t="9180" x="9682163" y="3832225"/>
          <p14:tracePt t="9181" x="9682163" y="3854450"/>
          <p14:tracePt t="9183" x="9682163" y="3876675"/>
          <p14:tracePt t="9185" x="9704388" y="3898900"/>
          <p14:tracePt t="9189" x="9704388" y="3922713"/>
          <p14:tracePt t="9191" x="9748838" y="3944938"/>
          <p14:tracePt t="9193" x="9748838" y="3967163"/>
          <p14:tracePt t="9196" x="9771063" y="3967163"/>
          <p14:tracePt t="9197" x="9793288" y="4011613"/>
          <p14:tracePt t="9199" x="9817100" y="4011613"/>
          <p14:tracePt t="9201" x="9817100" y="4033838"/>
          <p14:tracePt t="9203" x="9839325" y="4033838"/>
          <p14:tracePt t="9205" x="9839325" y="4056063"/>
          <p14:tracePt t="9207" x="9861550" y="4056063"/>
          <p14:tracePt t="9212" x="9883775" y="4078288"/>
          <p14:tracePt t="9216" x="9906000" y="4102100"/>
          <p14:tracePt t="9217" x="9950450" y="4102100"/>
          <p14:tracePt t="9222" x="9994900" y="4124325"/>
          <p14:tracePt t="9223" x="10018713" y="4146550"/>
          <p14:tracePt t="9225" x="10040938" y="4146550"/>
          <p14:tracePt t="9231" x="10107613" y="4168775"/>
          <p14:tracePt t="9232" x="10152063" y="4191000"/>
          <p14:tracePt t="9235" x="10174288" y="4191000"/>
          <p14:tracePt t="9238" x="10198100" y="4191000"/>
          <p14:tracePt t="9239" x="10242550" y="4213225"/>
          <p14:tracePt t="9241" x="10264775" y="4213225"/>
          <p14:tracePt t="9244" x="10287000" y="4213225"/>
          <p14:tracePt t="9251" x="10421938" y="4235450"/>
          <p14:tracePt t="9255" x="10444163" y="4235450"/>
          <p14:tracePt t="9257" x="10488613" y="4235450"/>
          <p14:tracePt t="9261" x="10510838" y="4235450"/>
          <p14:tracePt t="9263" x="10555288" y="4257675"/>
          <p14:tracePt t="9265" x="10601325" y="4257675"/>
          <p14:tracePt t="9267" x="10645775" y="4257675"/>
          <p14:tracePt t="9269" x="10668000" y="4257675"/>
          <p14:tracePt t="9271" x="10712450" y="4257675"/>
          <p14:tracePt t="9298" x="10690225" y="4235450"/>
          <p14:tracePt t="9301" x="10668000" y="4235450"/>
          <p14:tracePt t="9305" x="10623550" y="4235450"/>
          <p14:tracePt t="9307" x="10601325" y="4235450"/>
          <p14:tracePt t="9309" x="10601325" y="4213225"/>
          <p14:tracePt t="9311" x="10579100" y="4213225"/>
          <p14:tracePt t="9313" x="10555288" y="4213225"/>
          <p14:tracePt t="9315" x="10533063" y="4213225"/>
          <p14:tracePt t="9318" x="10510838" y="4213225"/>
          <p14:tracePt t="9322" x="10444163" y="4191000"/>
          <p14:tracePt t="9323" x="10399713" y="4191000"/>
          <p14:tracePt t="9325" x="10353675" y="4191000"/>
          <p14:tracePt t="9328" x="10331450" y="4191000"/>
          <p14:tracePt t="9330" x="10287000" y="4191000"/>
          <p14:tracePt t="9331" x="10242550" y="4191000"/>
          <p14:tracePt t="9332" x="10174288" y="4191000"/>
          <p14:tracePt t="9335" x="10129838" y="4191000"/>
          <p14:tracePt t="9337" x="10085388" y="4191000"/>
          <p14:tracePt t="9339" x="9994900" y="4191000"/>
          <p14:tracePt t="9341" x="9906000" y="4191000"/>
          <p14:tracePt t="9346" x="9748838" y="4191000"/>
          <p14:tracePt t="9347" x="9659938" y="4191000"/>
          <p14:tracePt t="9349" x="9591675" y="4191000"/>
          <p14:tracePt t="9351" x="9502775" y="4191000"/>
          <p14:tracePt t="9353" x="9367838" y="4191000"/>
          <p14:tracePt t="9355" x="9278938" y="4191000"/>
          <p14:tracePt t="9357" x="9188450" y="4191000"/>
          <p14:tracePt t="9363" x="8897938" y="4191000"/>
          <p14:tracePt t="9365" x="8763000" y="4191000"/>
          <p14:tracePt t="9367" x="8696325" y="4191000"/>
          <p14:tracePt t="9369" x="8605838" y="4191000"/>
          <p14:tracePt t="9371" x="8516938" y="4191000"/>
          <p14:tracePt t="9373" x="8426450" y="4191000"/>
          <p14:tracePt t="9375" x="8359775" y="4191000"/>
          <p14:tracePt t="9378" x="8269288" y="4213225"/>
          <p14:tracePt t="9379" x="8158163" y="4235450"/>
          <p14:tracePt t="9381" x="8113713" y="4235450"/>
          <p14:tracePt t="9383" x="8045450" y="4235450"/>
          <p14:tracePt t="9386" x="8001000" y="4257675"/>
          <p14:tracePt t="9387" x="7956550" y="4257675"/>
          <p14:tracePt t="9389" x="7888288" y="4279900"/>
          <p14:tracePt t="9391" x="7843838" y="4279900"/>
          <p14:tracePt t="9397" x="7754938" y="4325938"/>
          <p14:tracePt t="9399" x="7732713" y="4325938"/>
          <p14:tracePt t="9401" x="7708900" y="4325938"/>
          <p14:tracePt t="9403" x="7686675" y="4325938"/>
          <p14:tracePt t="9410" x="7664450" y="4325938"/>
          <p14:tracePt t="9415" x="7642225" y="4325938"/>
          <p14:tracePt t="9430" x="7642225" y="4348163"/>
          <p14:tracePt t="9440" x="7642225" y="4370388"/>
          <p14:tracePt t="9446" x="7664450" y="4392613"/>
          <p14:tracePt t="9447" x="7708900" y="4392613"/>
          <p14:tracePt t="9451" x="7732713" y="4414838"/>
          <p14:tracePt t="9453" x="7777163" y="4437063"/>
          <p14:tracePt t="9457" x="7821613" y="4437063"/>
          <p14:tracePt t="9459" x="7866063" y="4459288"/>
          <p14:tracePt t="9461" x="7888288" y="4459288"/>
          <p14:tracePt t="9463" x="7912100" y="4459288"/>
          <p14:tracePt t="9464" x="7956550" y="4459288"/>
          <p14:tracePt t="9467" x="7978775" y="4459288"/>
          <p14:tracePt t="9469" x="8023225" y="4483100"/>
          <p14:tracePt t="9471" x="8089900" y="4483100"/>
          <p14:tracePt t="9473" x="8135938" y="4483100"/>
          <p14:tracePt t="9475" x="8202613" y="4483100"/>
          <p14:tracePt t="9478" x="8269288" y="4483100"/>
          <p14:tracePt t="9480" x="8337550" y="4483100"/>
          <p14:tracePt t="9481" x="8404225" y="4483100"/>
          <p14:tracePt t="9483" x="8494713" y="4483100"/>
          <p14:tracePt t="9486" x="8561388" y="4483100"/>
          <p14:tracePt t="9487" x="8628063" y="4483100"/>
          <p14:tracePt t="9489" x="8718550" y="4483100"/>
          <p14:tracePt t="9491" x="8807450" y="4483100"/>
          <p14:tracePt t="9494" x="8897938" y="4483100"/>
          <p14:tracePt t="9497" x="9055100" y="4483100"/>
          <p14:tracePt t="9499" x="9144000" y="4483100"/>
          <p14:tracePt t="9501" x="9210675" y="4483100"/>
          <p14:tracePt t="9503" x="9301163" y="4483100"/>
          <p14:tracePt t="9505" x="9412288" y="4483100"/>
          <p14:tracePt t="9507" x="9480550" y="4483100"/>
          <p14:tracePt t="9509" x="9547225" y="4483100"/>
          <p14:tracePt t="9512" x="9613900" y="4483100"/>
          <p14:tracePt t="9514" x="9682163" y="4483100"/>
          <p14:tracePt t="9515" x="9726613" y="4483100"/>
          <p14:tracePt t="9517" x="9771063" y="4483100"/>
          <p14:tracePt t="9519" x="9817100" y="4483100"/>
          <p14:tracePt t="9521" x="9839325" y="4483100"/>
          <p14:tracePt t="9523" x="9883775" y="4483100"/>
          <p14:tracePt t="9525" x="9906000" y="4483100"/>
          <p14:tracePt t="9529" x="9950450" y="4483100"/>
          <p14:tracePt t="9533" x="9972675" y="4483100"/>
          <p14:tracePt t="9537" x="9994900" y="4483100"/>
          <p14:tracePt t="9568" x="9972675" y="4483100"/>
          <p14:tracePt t="9571" x="9950450" y="4505325"/>
          <p14:tracePt t="9573" x="9928225" y="4505325"/>
          <p14:tracePt t="9575" x="9906000" y="4527550"/>
          <p14:tracePt t="9578" x="9883775" y="4527550"/>
          <p14:tracePt t="9581" x="9839325" y="4527550"/>
          <p14:tracePt t="9583" x="9817100" y="4527550"/>
          <p14:tracePt t="9585" x="9771063" y="4549775"/>
          <p14:tracePt t="9587" x="9748838" y="4549775"/>
          <p14:tracePt t="9589" x="9704388" y="4549775"/>
          <p14:tracePt t="9591" x="9659938" y="4549775"/>
          <p14:tracePt t="9594" x="9613900" y="4572000"/>
          <p14:tracePt t="9597" x="9525000" y="4572000"/>
          <p14:tracePt t="9599" x="9480550" y="4572000"/>
          <p14:tracePt t="9600" x="9458325" y="4572000"/>
          <p14:tracePt t="9603" x="9412288" y="4572000"/>
          <p14:tracePt t="9605" x="9345613" y="4572000"/>
          <p14:tracePt t="9607" x="9278938" y="4572000"/>
          <p14:tracePt t="9609" x="9210675" y="4572000"/>
          <p14:tracePt t="9613" x="9055100" y="4572000"/>
          <p14:tracePt t="9615" x="8964613" y="4572000"/>
          <p14:tracePt t="9617" x="8875713" y="4572000"/>
          <p14:tracePt t="9619" x="8740775" y="4572000"/>
          <p14:tracePt t="9621" x="8650288" y="4572000"/>
          <p14:tracePt t="9623" x="8561388" y="4572000"/>
          <p14:tracePt t="9625" x="8470900" y="4572000"/>
          <p14:tracePt t="9628" x="8382000" y="4572000"/>
          <p14:tracePt t="9630" x="8293100" y="4572000"/>
          <p14:tracePt t="9631" x="8202613" y="4572000"/>
          <p14:tracePt t="9633" x="8135938" y="4572000"/>
          <p14:tracePt t="9635" x="8067675" y="4572000"/>
          <p14:tracePt t="9637" x="8001000" y="4572000"/>
          <p14:tracePt t="9639" x="7934325" y="4572000"/>
          <p14:tracePt t="9641" x="7866063" y="4572000"/>
          <p14:tracePt t="9645" x="7799388" y="4572000"/>
          <p14:tracePt t="9647" x="7686675" y="4572000"/>
          <p14:tracePt t="9649" x="7642225" y="4572000"/>
          <p14:tracePt t="9651" x="7597775" y="4572000"/>
          <p14:tracePt t="9653" x="7575550" y="4572000"/>
          <p14:tracePt t="9655" x="7553325" y="4572000"/>
          <p14:tracePt t="9657" x="7531100" y="4572000"/>
          <p14:tracePt t="9659" x="7507288" y="4572000"/>
          <p14:tracePt t="9663" x="7485063" y="4572000"/>
          <p14:tracePt t="9667" x="7462838" y="4572000"/>
          <p14:tracePt t="9680" x="7440613" y="4572000"/>
          <p14:tracePt t="9696" x="7440613" y="4594225"/>
          <p14:tracePt t="9699" x="7462838" y="4594225"/>
          <p14:tracePt t="9701" x="7485063" y="4594225"/>
          <p14:tracePt t="9705" x="7531100" y="4594225"/>
          <p14:tracePt t="9709" x="7553325" y="4594225"/>
          <p14:tracePt t="9711" x="7597775" y="4594225"/>
          <p14:tracePt t="9713" x="7620000" y="4594225"/>
          <p14:tracePt t="9714" x="7642225" y="4594225"/>
          <p14:tracePt t="9717" x="7686675" y="4594225"/>
          <p14:tracePt t="9719" x="7732713" y="4594225"/>
          <p14:tracePt t="9721" x="7777163" y="4594225"/>
          <p14:tracePt t="9725" x="7821613" y="4594225"/>
          <p14:tracePt t="9728" x="7866063" y="4594225"/>
          <p14:tracePt t="9731" x="7912100" y="4594225"/>
          <p14:tracePt t="9732" x="7934325" y="4594225"/>
          <p14:tracePt t="9735" x="8001000" y="4594225"/>
          <p14:tracePt t="9737" x="8045450" y="4594225"/>
          <p14:tracePt t="9739" x="8089900" y="4594225"/>
          <p14:tracePt t="9741" x="8158163" y="4594225"/>
          <p14:tracePt t="9744" x="8202613" y="4594225"/>
          <p14:tracePt t="9747" x="8293100" y="4594225"/>
          <p14:tracePt t="9749" x="8337550" y="4594225"/>
          <p14:tracePt t="9751" x="8404225" y="4594225"/>
          <p14:tracePt t="9753" x="8448675" y="4594225"/>
          <p14:tracePt t="9755" x="8494713" y="4594225"/>
          <p14:tracePt t="9757" x="8539163" y="4594225"/>
          <p14:tracePt t="9759" x="8561388" y="4594225"/>
          <p14:tracePt t="9763" x="8605838" y="4594225"/>
          <p14:tracePt t="9765" x="8628063" y="4594225"/>
          <p14:tracePt t="9769" x="8650288" y="4594225"/>
          <p14:tracePt t="9776" x="8674100" y="4594225"/>
          <p14:tracePt t="9808" x="8674100" y="4572000"/>
          <p14:tracePt t="9814" x="8674100" y="4549775"/>
          <p14:tracePt t="9820" x="8650288" y="4549775"/>
          <p14:tracePt t="9822" x="8650288" y="4527550"/>
          <p14:tracePt t="9825" x="8628063" y="4527550"/>
          <p14:tracePt t="9900" x="8650288" y="4527550"/>
          <p14:tracePt t="9903" x="8674100" y="4549775"/>
          <p14:tracePt t="9905" x="8718550" y="4549775"/>
          <p14:tracePt t="9909" x="8740775" y="4572000"/>
          <p14:tracePt t="9912" x="8763000" y="4572000"/>
          <p14:tracePt t="9917" x="8829675" y="4616450"/>
          <p14:tracePt t="9919" x="8851900" y="4616450"/>
          <p14:tracePt t="9921" x="8897938" y="4616450"/>
          <p14:tracePt t="9923" x="8942388" y="4638675"/>
          <p14:tracePt t="9925" x="8964613" y="4660900"/>
          <p14:tracePt t="9928" x="8986838" y="4660900"/>
          <p14:tracePt t="9930" x="9031288" y="4660900"/>
          <p14:tracePt t="9933" x="9099550" y="4684713"/>
          <p14:tracePt t="9935" x="9121775" y="4684713"/>
          <p14:tracePt t="9937" x="9144000" y="4684713"/>
          <p14:tracePt t="9939" x="9166225" y="4684713"/>
          <p14:tracePt t="9941" x="9210675" y="4684713"/>
          <p14:tracePt t="9943" x="9232900" y="4706938"/>
          <p14:tracePt t="9947" x="9256713" y="4706938"/>
          <p14:tracePt t="9949" x="9278938" y="4706938"/>
          <p14:tracePt t="9957" x="9323388" y="4706938"/>
          <p14:tracePt t="9961" x="9345613" y="4706938"/>
          <p14:tracePt t="9968" x="9367838" y="4706938"/>
          <p14:tracePt t="9969" x="9390063" y="4706938"/>
          <p14:tracePt t="9981" x="9412288" y="4706938"/>
          <p14:tracePt t="10009" x="9412288" y="4684713"/>
          <p14:tracePt t="10014" x="9367838" y="4660900"/>
          <p14:tracePt t="10017" x="9345613" y="4638675"/>
          <p14:tracePt t="10019" x="9345613" y="4616450"/>
          <p14:tracePt t="10021" x="9323388" y="4572000"/>
          <p14:tracePt t="10023" x="9301163" y="4549775"/>
          <p14:tracePt t="10025" x="9301163" y="4527550"/>
          <p14:tracePt t="10031" x="9256713" y="4437063"/>
          <p14:tracePt t="10035" x="9166225" y="4325938"/>
          <p14:tracePt t="10037" x="9144000" y="4279900"/>
          <p14:tracePt t="10039" x="9121775" y="4235450"/>
          <p14:tracePt t="10041" x="9099550" y="4191000"/>
          <p14:tracePt t="10043" x="9077325" y="4146550"/>
          <p14:tracePt t="10047" x="9009063" y="4033838"/>
          <p14:tracePt t="10051" x="8942388" y="3876675"/>
          <p14:tracePt t="10053" x="8897938" y="3765550"/>
          <p14:tracePt t="10055" x="8851900" y="3675063"/>
          <p14:tracePt t="10057" x="8829675" y="3608388"/>
          <p14:tracePt t="10059" x="8785225" y="3495675"/>
          <p14:tracePt t="10062" x="8674100" y="3182938"/>
          <p14:tracePt t="10065" x="8448675" y="2443163"/>
          <p14:tracePt t="10067" x="8382000" y="2173288"/>
          <p14:tracePt t="10069" x="8337550" y="1971675"/>
          <p14:tracePt t="10071" x="8293100" y="1792288"/>
          <p14:tracePt t="10073" x="8269288" y="1612900"/>
          <p14:tracePt t="10075" x="8247063" y="1435100"/>
          <p14:tracePt t="10079" x="8247063" y="1255713"/>
          <p14:tracePt t="10082" x="8202613" y="896938"/>
          <p14:tracePt t="10083" x="8202613" y="739775"/>
          <p14:tracePt t="10085" x="8202613" y="649288"/>
          <p14:tracePt t="10087" x="8202613" y="515938"/>
          <p14:tracePt t="10089" x="8202613" y="403225"/>
          <p14:tracePt t="10091" x="8202613" y="246063"/>
          <p14:tracePt t="10093" x="8202613" y="66675"/>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Elementos del aprendizaje por refuerzo</a:t>
            </a:r>
          </a:p>
        </p:txBody>
      </p:sp>
      <p:sp>
        <p:nvSpPr>
          <p:cNvPr id="4" name="Marcador de número de diapositiva 3">
            <a:extLst>
              <a:ext uri="{FF2B5EF4-FFF2-40B4-BE49-F238E27FC236}">
                <a16:creationId xmlns:a16="http://schemas.microsoft.com/office/drawing/2014/main" id="{C882A1D1-D581-722D-E2DE-263A2FD29473}"/>
              </a:ext>
            </a:extLst>
          </p:cNvPr>
          <p:cNvSpPr>
            <a:spLocks noGrp="1"/>
          </p:cNvSpPr>
          <p:nvPr>
            <p:ph type="sldNum" sz="quarter" idx="12"/>
          </p:nvPr>
        </p:nvSpPr>
        <p:spPr/>
        <p:txBody>
          <a:bodyPr/>
          <a:lstStyle/>
          <a:p>
            <a:fld id="{B4A918BC-4D43-4B42-B3C0-E7EBE25E6AF0}" type="slidenum">
              <a:rPr lang="en-US" smtClean="0"/>
              <a:t>16</a:t>
            </a:fld>
            <a:endParaRPr lang="en-US"/>
          </a:p>
        </p:txBody>
      </p:sp>
      <p:sp>
        <p:nvSpPr>
          <p:cNvPr id="5" name="Marcador de pie de página 3">
            <a:extLst>
              <a:ext uri="{FF2B5EF4-FFF2-40B4-BE49-F238E27FC236}">
                <a16:creationId xmlns:a16="http://schemas.microsoft.com/office/drawing/2014/main" id="{3A2C1A81-F248-2A36-2538-330FFBE4D6DB}"/>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FCF4214-3239-039A-9BA8-F51876266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Rectángulo 6">
            <a:extLst>
              <a:ext uri="{FF2B5EF4-FFF2-40B4-BE49-F238E27FC236}">
                <a16:creationId xmlns:a16="http://schemas.microsoft.com/office/drawing/2014/main" id="{C0C2C24D-A4D1-9E65-F9AA-EFE9F439B78E}"/>
              </a:ext>
            </a:extLst>
          </p:cNvPr>
          <p:cNvSpPr/>
          <p:nvPr/>
        </p:nvSpPr>
        <p:spPr>
          <a:xfrm>
            <a:off x="944911" y="2903839"/>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Política</a:t>
            </a:r>
          </a:p>
        </p:txBody>
      </p:sp>
      <p:sp>
        <p:nvSpPr>
          <p:cNvPr id="8" name="Rectángulo 7">
            <a:extLst>
              <a:ext uri="{FF2B5EF4-FFF2-40B4-BE49-F238E27FC236}">
                <a16:creationId xmlns:a16="http://schemas.microsoft.com/office/drawing/2014/main" id="{BA62BCE1-A743-3F52-BD30-AB4BB2AB3049}"/>
              </a:ext>
            </a:extLst>
          </p:cNvPr>
          <p:cNvSpPr/>
          <p:nvPr/>
        </p:nvSpPr>
        <p:spPr>
          <a:xfrm>
            <a:off x="944911" y="4607033"/>
            <a:ext cx="2415510" cy="143227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Recompensa</a:t>
            </a:r>
          </a:p>
        </p:txBody>
      </p:sp>
      <p:sp>
        <p:nvSpPr>
          <p:cNvPr id="9" name="Rectángulo 8">
            <a:extLst>
              <a:ext uri="{FF2B5EF4-FFF2-40B4-BE49-F238E27FC236}">
                <a16:creationId xmlns:a16="http://schemas.microsoft.com/office/drawing/2014/main" id="{17F41B98-775C-8496-749B-537AC0F6FD9D}"/>
              </a:ext>
            </a:extLst>
          </p:cNvPr>
          <p:cNvSpPr/>
          <p:nvPr/>
        </p:nvSpPr>
        <p:spPr>
          <a:xfrm>
            <a:off x="3680490" y="2888932"/>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Valor</a:t>
            </a:r>
          </a:p>
        </p:txBody>
      </p:sp>
      <p:sp>
        <p:nvSpPr>
          <p:cNvPr id="10" name="Rectángulo 9">
            <a:extLst>
              <a:ext uri="{FF2B5EF4-FFF2-40B4-BE49-F238E27FC236}">
                <a16:creationId xmlns:a16="http://schemas.microsoft.com/office/drawing/2014/main" id="{A88C1231-C181-C1E3-ABFB-3E082AD57D4B}"/>
              </a:ext>
            </a:extLst>
          </p:cNvPr>
          <p:cNvSpPr/>
          <p:nvPr/>
        </p:nvSpPr>
        <p:spPr>
          <a:xfrm>
            <a:off x="3680490" y="4592126"/>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Modelo</a:t>
            </a:r>
          </a:p>
        </p:txBody>
      </p:sp>
      <p:sp>
        <p:nvSpPr>
          <p:cNvPr id="3" name="CuadroTexto 2">
            <a:extLst>
              <a:ext uri="{FF2B5EF4-FFF2-40B4-BE49-F238E27FC236}">
                <a16:creationId xmlns:a16="http://schemas.microsoft.com/office/drawing/2014/main" id="{A0386664-AA96-B89C-4DEE-BCC624C63A9B}"/>
              </a:ext>
            </a:extLst>
          </p:cNvPr>
          <p:cNvSpPr txBox="1"/>
          <p:nvPr/>
        </p:nvSpPr>
        <p:spPr>
          <a:xfrm>
            <a:off x="6299206" y="2888932"/>
            <a:ext cx="5264722" cy="830997"/>
          </a:xfrm>
          <a:prstGeom prst="rect">
            <a:avLst/>
          </a:prstGeom>
          <a:noFill/>
        </p:spPr>
        <p:txBody>
          <a:bodyPr wrap="square" rtlCol="0">
            <a:spAutoFit/>
          </a:bodyPr>
          <a:lstStyle/>
          <a:p>
            <a:pPr algn="just"/>
            <a:r>
              <a:rPr lang="es-ES" sz="1600" dirty="0"/>
              <a:t>En cada estado, el entorno envía una </a:t>
            </a:r>
            <a:r>
              <a:rPr lang="es-ES" sz="1600" b="1" dirty="0"/>
              <a:t>recompensa </a:t>
            </a:r>
            <a:r>
              <a:rPr lang="es-ES" sz="1600" dirty="0"/>
              <a:t>numérica al agente.</a:t>
            </a:r>
          </a:p>
          <a:p>
            <a:pPr algn="just"/>
            <a:endParaRPr lang="es-ES" sz="1600" dirty="0"/>
          </a:p>
        </p:txBody>
      </p:sp>
      <p:sp>
        <p:nvSpPr>
          <p:cNvPr id="12" name="CuadroTexto 11">
            <a:extLst>
              <a:ext uri="{FF2B5EF4-FFF2-40B4-BE49-F238E27FC236}">
                <a16:creationId xmlns:a16="http://schemas.microsoft.com/office/drawing/2014/main" id="{D9CBF47B-CF06-7A26-DDC8-EEAB8077B926}"/>
              </a:ext>
            </a:extLst>
          </p:cNvPr>
          <p:cNvSpPr txBox="1"/>
          <p:nvPr/>
        </p:nvSpPr>
        <p:spPr>
          <a:xfrm>
            <a:off x="6299199" y="3429000"/>
            <a:ext cx="5264723" cy="338554"/>
          </a:xfrm>
          <a:prstGeom prst="rect">
            <a:avLst/>
          </a:prstGeom>
          <a:noFill/>
        </p:spPr>
        <p:txBody>
          <a:bodyPr wrap="square">
            <a:spAutoFit/>
          </a:bodyPr>
          <a:lstStyle/>
          <a:p>
            <a:pPr algn="just"/>
            <a:r>
              <a:rPr lang="es-ES" sz="1600" dirty="0"/>
              <a:t>El </a:t>
            </a:r>
            <a:r>
              <a:rPr lang="es-ES" sz="1600" b="1" dirty="0"/>
              <a:t>objetivo </a:t>
            </a:r>
            <a:r>
              <a:rPr lang="es-ES" sz="1600" dirty="0"/>
              <a:t>del agente es </a:t>
            </a:r>
            <a:r>
              <a:rPr lang="es-ES" sz="1600" b="1" dirty="0"/>
              <a:t>maximizar</a:t>
            </a:r>
            <a:r>
              <a:rPr lang="es-ES" sz="1600" dirty="0"/>
              <a:t> esta recompensa.</a:t>
            </a:r>
            <a:endParaRPr lang="es-ES" sz="1600" b="1" dirty="0"/>
          </a:p>
        </p:txBody>
      </p:sp>
      <p:sp>
        <p:nvSpPr>
          <p:cNvPr id="13" name="CuadroTexto 12">
            <a:extLst>
              <a:ext uri="{FF2B5EF4-FFF2-40B4-BE49-F238E27FC236}">
                <a16:creationId xmlns:a16="http://schemas.microsoft.com/office/drawing/2014/main" id="{2C2A01B7-B02C-464A-591B-7CEFC6BDBEA7}"/>
              </a:ext>
            </a:extLst>
          </p:cNvPr>
          <p:cNvSpPr txBox="1"/>
          <p:nvPr/>
        </p:nvSpPr>
        <p:spPr>
          <a:xfrm>
            <a:off x="6299198" y="3767554"/>
            <a:ext cx="5264724" cy="584775"/>
          </a:xfrm>
          <a:prstGeom prst="rect">
            <a:avLst/>
          </a:prstGeom>
          <a:noFill/>
        </p:spPr>
        <p:txBody>
          <a:bodyPr wrap="square">
            <a:spAutoFit/>
          </a:bodyPr>
          <a:lstStyle/>
          <a:p>
            <a:pPr algn="just"/>
            <a:r>
              <a:rPr lang="es-ES" sz="1600" dirty="0"/>
              <a:t>La recompensa depende de la </a:t>
            </a:r>
            <a:r>
              <a:rPr lang="es-ES" sz="1600" b="1" dirty="0"/>
              <a:t>acción</a:t>
            </a:r>
            <a:r>
              <a:rPr lang="es-ES" sz="1600" dirty="0"/>
              <a:t> del agente en un instante y del </a:t>
            </a:r>
            <a:r>
              <a:rPr lang="es-ES" sz="1600" b="1" dirty="0"/>
              <a:t>estado</a:t>
            </a:r>
            <a:r>
              <a:rPr lang="es-ES" sz="1600" dirty="0"/>
              <a:t> en el que se encuentra.</a:t>
            </a:r>
          </a:p>
        </p:txBody>
      </p:sp>
      <p:sp>
        <p:nvSpPr>
          <p:cNvPr id="14" name="CuadroTexto 13">
            <a:extLst>
              <a:ext uri="{FF2B5EF4-FFF2-40B4-BE49-F238E27FC236}">
                <a16:creationId xmlns:a16="http://schemas.microsoft.com/office/drawing/2014/main" id="{BDDCED71-A3FD-DC71-88F3-14ED45DA9BF3}"/>
              </a:ext>
            </a:extLst>
          </p:cNvPr>
          <p:cNvSpPr txBox="1"/>
          <p:nvPr/>
        </p:nvSpPr>
        <p:spPr>
          <a:xfrm>
            <a:off x="6299197" y="4374714"/>
            <a:ext cx="5264725" cy="830997"/>
          </a:xfrm>
          <a:prstGeom prst="rect">
            <a:avLst/>
          </a:prstGeom>
          <a:noFill/>
        </p:spPr>
        <p:txBody>
          <a:bodyPr wrap="square">
            <a:spAutoFit/>
          </a:bodyPr>
          <a:lstStyle/>
          <a:p>
            <a:pPr algn="just"/>
            <a:r>
              <a:rPr lang="es-ES" sz="1600" dirty="0"/>
              <a:t>El agente </a:t>
            </a:r>
            <a:r>
              <a:rPr lang="es-ES" sz="1600" b="1" dirty="0"/>
              <a:t>no</a:t>
            </a:r>
            <a:r>
              <a:rPr lang="es-ES" sz="1600" dirty="0"/>
              <a:t> puede alterar el proceso que otorga la recompensa, solamente puede influir a través de sus </a:t>
            </a:r>
            <a:r>
              <a:rPr lang="es-ES" sz="1600" b="1" dirty="0"/>
              <a:t>acciones</a:t>
            </a:r>
            <a:r>
              <a:rPr lang="es-ES" sz="1600" dirty="0"/>
              <a:t>.</a:t>
            </a:r>
            <a:endParaRPr lang="es-ES" sz="1600" b="1" dirty="0"/>
          </a:p>
        </p:txBody>
      </p:sp>
      <p:sp>
        <p:nvSpPr>
          <p:cNvPr id="15" name="CuadroTexto 14">
            <a:extLst>
              <a:ext uri="{FF2B5EF4-FFF2-40B4-BE49-F238E27FC236}">
                <a16:creationId xmlns:a16="http://schemas.microsoft.com/office/drawing/2014/main" id="{FF4F2FA5-5CE5-E021-F587-0D150CF28B9A}"/>
              </a:ext>
            </a:extLst>
          </p:cNvPr>
          <p:cNvSpPr txBox="1"/>
          <p:nvPr/>
        </p:nvSpPr>
        <p:spPr>
          <a:xfrm>
            <a:off x="6299197" y="5246653"/>
            <a:ext cx="5264723" cy="830997"/>
          </a:xfrm>
          <a:prstGeom prst="rect">
            <a:avLst/>
          </a:prstGeom>
          <a:noFill/>
        </p:spPr>
        <p:txBody>
          <a:bodyPr wrap="square">
            <a:spAutoFit/>
          </a:bodyPr>
          <a:lstStyle/>
          <a:p>
            <a:pPr algn="just"/>
            <a:r>
              <a:rPr lang="es-ES" sz="1600" dirty="0"/>
              <a:t>Si a una acción seleccionada por la política le corresponde una recompensa baja, entonces debemos cambiar la política para seleccionar otra acción.</a:t>
            </a:r>
            <a:endParaRPr lang="es-ES" sz="1600" b="1" dirty="0"/>
          </a:p>
        </p:txBody>
      </p:sp>
      <p:pic>
        <p:nvPicPr>
          <p:cNvPr id="19" name="Audio 18">
            <a:hlinkClick r:id="" action="ppaction://media"/>
            <a:extLst>
              <a:ext uri="{FF2B5EF4-FFF2-40B4-BE49-F238E27FC236}">
                <a16:creationId xmlns:a16="http://schemas.microsoft.com/office/drawing/2014/main" id="{5E6AA5A5-675F-E9BB-45AB-F0E2658357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82908580"/>
      </p:ext>
    </p:extLst>
  </p:cSld>
  <p:clrMapOvr>
    <a:masterClrMapping/>
  </p:clrMapOvr>
  <mc:AlternateContent xmlns:mc="http://schemas.openxmlformats.org/markup-compatibility/2006" xmlns:p14="http://schemas.microsoft.com/office/powerpoint/2010/main">
    <mc:Choice Requires="p14">
      <p:transition spd="slow" p14:dur="2000" advTm="18789"/>
    </mc:Choice>
    <mc:Fallback xmlns="">
      <p:transition spd="slow" advTm="18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752" x="1993900" y="5737225"/>
          <p14:tracePt t="996" x="2017713" y="5715000"/>
          <p14:tracePt t="1007" x="2039938" y="5692775"/>
          <p14:tracePt t="1011" x="2062163" y="5692775"/>
          <p14:tracePt t="1013" x="2062163" y="5670550"/>
          <p14:tracePt t="1019" x="2084388" y="5670550"/>
          <p14:tracePt t="1021" x="2084388" y="5648325"/>
          <p14:tracePt t="1022" x="2106613" y="5648325"/>
          <p14:tracePt t="1024" x="2106613" y="5626100"/>
          <p14:tracePt t="1027" x="2128838" y="5626100"/>
          <p14:tracePt t="1030" x="2151063" y="5602288"/>
          <p14:tracePt t="1034" x="2151063" y="5580063"/>
          <p14:tracePt t="1036" x="2173288" y="5580063"/>
          <p14:tracePt t="1038" x="2173288" y="5557838"/>
          <p14:tracePt t="1048" x="2241550" y="5535613"/>
          <p14:tracePt t="1050" x="2241550" y="5513388"/>
          <p14:tracePt t="1054" x="2263775" y="5513388"/>
          <p14:tracePt t="1063" x="2286000" y="5491163"/>
          <p14:tracePt t="1073" x="2308225" y="5468938"/>
          <p14:tracePt t="1080" x="2308225" y="5446713"/>
          <p14:tracePt t="1087" x="2286000" y="5446713"/>
          <p14:tracePt t="1089" x="2241550" y="5446713"/>
          <p14:tracePt t="1096" x="2151063" y="5446713"/>
          <p14:tracePt t="1098" x="2128838" y="5446713"/>
          <p14:tracePt t="1100" x="2084388" y="5446713"/>
          <p14:tracePt t="1102" x="2017713" y="5446713"/>
          <p14:tracePt t="1104" x="1971675" y="5446713"/>
          <p14:tracePt t="1106" x="1949450" y="5446713"/>
          <p14:tracePt t="1108" x="1905000" y="5446713"/>
          <p14:tracePt t="1111" x="1860550" y="5468938"/>
          <p14:tracePt t="1112" x="1816100" y="5491163"/>
          <p14:tracePt t="1114" x="1770063" y="5491163"/>
          <p14:tracePt t="1116" x="1725613" y="5491163"/>
          <p14:tracePt t="1118" x="1681163" y="5491163"/>
          <p14:tracePt t="1120" x="1636713" y="5491163"/>
          <p14:tracePt t="1122" x="1568450" y="5513388"/>
          <p14:tracePt t="1124" x="1524000" y="5535613"/>
          <p14:tracePt t="1130" x="1457325" y="5535613"/>
          <p14:tracePt t="1132" x="1435100" y="5557838"/>
          <p14:tracePt t="1134" x="1389063" y="5557838"/>
          <p14:tracePt t="1138" x="1366838" y="5557838"/>
          <p14:tracePt t="1140" x="1344613" y="5557838"/>
          <p14:tracePt t="1142" x="1322388" y="5580063"/>
          <p14:tracePt t="1145" x="1300163" y="5580063"/>
          <p14:tracePt t="1148" x="1277938" y="5580063"/>
          <p14:tracePt t="1150" x="1255713" y="5602288"/>
          <p14:tracePt t="1152" x="1231900" y="5602288"/>
          <p14:tracePt t="1154" x="1231900" y="5626100"/>
          <p14:tracePt t="1156" x="1209675" y="5626100"/>
          <p14:tracePt t="1161" x="1187450" y="5626100"/>
          <p14:tracePt t="1163" x="1165225" y="5648325"/>
          <p14:tracePt t="1207" x="1187450" y="5670550"/>
          <p14:tracePt t="1210" x="1209675" y="5670550"/>
          <p14:tracePt t="1212" x="1255713" y="5670550"/>
          <p14:tracePt t="1217" x="1300163" y="5670550"/>
          <p14:tracePt t="1218" x="1389063" y="5692775"/>
          <p14:tracePt t="1220" x="1524000" y="5715000"/>
          <p14:tracePt t="1222" x="1636713" y="5715000"/>
          <p14:tracePt t="1224" x="1725613" y="5715000"/>
          <p14:tracePt t="1229" x="1927225" y="5737225"/>
          <p14:tracePt t="1230" x="1993900" y="5737225"/>
          <p14:tracePt t="1232" x="2084388" y="5737225"/>
          <p14:tracePt t="1234" x="2197100" y="5737225"/>
          <p14:tracePt t="1236" x="2286000" y="5737225"/>
          <p14:tracePt t="1238" x="2420938" y="5737225"/>
          <p14:tracePt t="1240" x="2487613" y="5737225"/>
          <p14:tracePt t="1242" x="2554288" y="5737225"/>
          <p14:tracePt t="1245" x="2622550" y="5737225"/>
          <p14:tracePt t="1247" x="2711450" y="5737225"/>
          <p14:tracePt t="1248" x="2801938" y="5737225"/>
          <p14:tracePt t="1250" x="2890838" y="5737225"/>
          <p14:tracePt t="1252" x="2981325" y="5737225"/>
          <p14:tracePt t="1254" x="3070225" y="5737225"/>
          <p14:tracePt t="1256" x="3160713" y="5737225"/>
          <p14:tracePt t="1258" x="3271838" y="5737225"/>
          <p14:tracePt t="1261" x="3362325" y="5737225"/>
          <p14:tracePt t="1263" x="3429000" y="5737225"/>
          <p14:tracePt t="1264" x="3517900" y="5737225"/>
          <p14:tracePt t="1266" x="3586163" y="5737225"/>
          <p14:tracePt t="1268" x="3652838" y="5737225"/>
          <p14:tracePt t="1270" x="3697288" y="5737225"/>
          <p14:tracePt t="1272" x="3743325" y="5737225"/>
          <p14:tracePt t="1274" x="3787775" y="5737225"/>
          <p14:tracePt t="1279" x="3810000" y="5737225"/>
          <p14:tracePt t="1280" x="3854450" y="5737225"/>
          <p14:tracePt t="1284" x="3876675" y="5737225"/>
          <p14:tracePt t="1329" x="3832225" y="5737225"/>
          <p14:tracePt t="1333" x="3810000" y="5737225"/>
          <p14:tracePt t="1336" x="3787775" y="5737225"/>
          <p14:tracePt t="1338" x="3743325" y="5737225"/>
          <p14:tracePt t="1340" x="3721100" y="5737225"/>
          <p14:tracePt t="1342" x="3697288" y="5737225"/>
          <p14:tracePt t="1346" x="3652838" y="5737225"/>
          <p14:tracePt t="1348" x="3630613" y="5737225"/>
          <p14:tracePt t="1350" x="3586163" y="5715000"/>
          <p14:tracePt t="1352" x="3541713" y="5715000"/>
          <p14:tracePt t="1354" x="3517900" y="5715000"/>
          <p14:tracePt t="1356" x="3473450" y="5715000"/>
          <p14:tracePt t="1358" x="3429000" y="5715000"/>
          <p14:tracePt t="1361" x="3362325" y="5715000"/>
          <p14:tracePt t="1363" x="3294063" y="5692775"/>
          <p14:tracePt t="1366" x="3271838" y="5692775"/>
          <p14:tracePt t="1368" x="3227388" y="5692775"/>
          <p14:tracePt t="1370" x="3205163" y="5692775"/>
          <p14:tracePt t="1372" x="3160713" y="5692775"/>
          <p14:tracePt t="1374" x="3136900" y="5692775"/>
          <p14:tracePt t="1378" x="3092450" y="5692775"/>
          <p14:tracePt t="1380" x="3003550" y="5692775"/>
          <p14:tracePt t="1382" x="2959100" y="5692775"/>
          <p14:tracePt t="1384" x="2935288" y="5692775"/>
          <p14:tracePt t="1386" x="2890838" y="5692775"/>
          <p14:tracePt t="1388" x="2868613" y="5692775"/>
          <p14:tracePt t="1390" x="2846388" y="5692775"/>
          <p14:tracePt t="1392" x="2801938" y="5692775"/>
          <p14:tracePt t="1395" x="2755900" y="5692775"/>
          <p14:tracePt t="1398" x="2733675" y="5692775"/>
          <p14:tracePt t="1400" x="2711450" y="5692775"/>
          <p14:tracePt t="1402" x="2689225" y="5692775"/>
          <p14:tracePt t="1406" x="2667000" y="5692775"/>
          <p14:tracePt t="1413" x="2644775" y="5692775"/>
          <p14:tracePt t="1423" x="2622550" y="5692775"/>
          <p14:tracePt t="18789" x="2600325" y="5648325"/>
          <p14:tracePt t="18789" x="2600325" y="5626100"/>
          <p14:tracePt t="18789" x="2600325" y="5580063"/>
          <p14:tracePt t="18789" x="2578100" y="5535613"/>
          <p14:tracePt t="18789" x="2578100" y="5513388"/>
          <p14:tracePt t="18789" x="2554288" y="5468938"/>
          <p14:tracePt t="18789" x="2554288" y="5400675"/>
          <p14:tracePt t="18789" x="2554288" y="5356225"/>
          <p14:tracePt t="18789" x="2532063" y="5311775"/>
          <p14:tracePt t="18789" x="2509838" y="5267325"/>
          <p14:tracePt t="18789" x="2487613" y="5199063"/>
          <p14:tracePt t="18789" x="2465388" y="5087938"/>
          <p14:tracePt t="18789" x="2420938" y="4997450"/>
          <p14:tracePt t="18789" x="2420938" y="4953000"/>
          <p14:tracePt t="18789" x="2398713" y="4908550"/>
          <p14:tracePt t="18789" x="2398713" y="4886325"/>
          <p14:tracePt t="18789" x="2374900" y="4864100"/>
          <p14:tracePt t="18789" x="2374900" y="4840288"/>
          <p14:tracePt t="18789" x="2374900" y="4818063"/>
          <p14:tracePt t="18789" x="2420938" y="4773613"/>
          <p14:tracePt t="18789" x="2443163" y="4729163"/>
          <p14:tracePt t="18789" x="2487613" y="4684713"/>
          <p14:tracePt t="18789" x="2532063" y="4638675"/>
          <p14:tracePt t="18789" x="2532063" y="4594225"/>
          <p14:tracePt t="18789" x="2578100" y="4549775"/>
          <p14:tracePt t="18789" x="2622550" y="4483100"/>
          <p14:tracePt t="18789" x="2689225" y="4392613"/>
          <p14:tracePt t="18789" x="2755900" y="4325938"/>
          <p14:tracePt t="18789" x="2824163" y="4213225"/>
          <p14:tracePt t="18789" x="2890838" y="4102100"/>
          <p14:tracePt t="18789" x="2981325" y="3967163"/>
          <p14:tracePt t="18789" x="3070225" y="3810000"/>
          <p14:tracePt t="18789" x="3136900" y="3697288"/>
          <p14:tracePt t="18789" x="3205163" y="3563938"/>
          <p14:tracePt t="18789" x="3294063" y="3406775"/>
          <p14:tracePt t="18789" x="3362325" y="3249613"/>
          <p14:tracePt t="18789" x="3429000" y="3092450"/>
          <p14:tracePt t="18789" x="3495675" y="2959100"/>
          <p14:tracePt t="18789" x="3563938" y="2801938"/>
          <p14:tracePt t="18789" x="3608388" y="2644775"/>
          <p14:tracePt t="18789" x="3697288" y="2443163"/>
          <p14:tracePt t="18789" x="3743325" y="2286000"/>
          <p14:tracePt t="18789" x="3765550" y="2173288"/>
          <p14:tracePt t="18789" x="3787775" y="2017713"/>
          <p14:tracePt t="18789" x="3810000" y="1860550"/>
          <p14:tracePt t="18789" x="3810000" y="1703388"/>
          <p14:tracePt t="18789" x="3810000" y="1457325"/>
          <p14:tracePt t="18789" x="3787775" y="1366838"/>
          <p14:tracePt t="18789" x="3765550" y="1277938"/>
          <p14:tracePt t="18789" x="3743325" y="1143000"/>
          <p14:tracePt t="18789" x="3697288" y="1008063"/>
          <p14:tracePt t="18789" x="3652838" y="919163"/>
          <p14:tracePt t="18789" x="3608388" y="806450"/>
          <p14:tracePt t="18789" x="3586163" y="717550"/>
          <p14:tracePt t="18789" x="3517900" y="604838"/>
          <p14:tracePt t="18789" x="3451225" y="493713"/>
          <p14:tracePt t="18789" x="3384550" y="403225"/>
          <p14:tracePt t="18789" x="3316288" y="292100"/>
          <p14:tracePt t="18789" x="3271838" y="179388"/>
          <p14:tracePt t="18789" x="3227388" y="88900"/>
          <p14:tracePt t="18789" x="3160713" y="0"/>
          <p14:tracePt t="18789" x="4437063" y="22225"/>
          <p14:tracePt t="18789" x="4437063" y="112713"/>
          <p14:tracePt t="18789" x="4437063" y="246063"/>
          <p14:tracePt t="18789" x="4414838" y="358775"/>
          <p14:tracePt t="18789" x="4414838" y="447675"/>
          <p14:tracePt t="18789" x="4392613" y="582613"/>
          <p14:tracePt t="18789" x="4392613" y="695325"/>
          <p14:tracePt t="18789" x="4370388" y="828675"/>
          <p14:tracePt t="18789" x="4370388" y="919163"/>
          <p14:tracePt t="18789" x="4370388" y="1030288"/>
          <p14:tracePt t="18789" x="4370388" y="1143000"/>
          <p14:tracePt t="18789" x="4370388" y="1231900"/>
          <p14:tracePt t="18789" x="4348163" y="1322388"/>
          <p14:tracePt t="18789" x="4325938" y="1411288"/>
          <p14:tracePt t="18789" x="4303713" y="1524000"/>
          <p14:tracePt t="18789" x="4303713" y="1590675"/>
          <p14:tracePt t="18789" x="4303713" y="1658938"/>
          <p14:tracePt t="18789" x="4279900" y="1725613"/>
          <p14:tracePt t="18789" x="4257675" y="1770063"/>
          <p14:tracePt t="18789" x="4235450" y="1816100"/>
          <p14:tracePt t="18789" x="4235450" y="1860550"/>
          <p14:tracePt t="18789" x="4213225" y="1927225"/>
          <p14:tracePt t="18789" x="4191000" y="1971675"/>
          <p14:tracePt t="18789" x="4168775" y="1993900"/>
          <p14:tracePt t="18789" x="4168775" y="2039938"/>
          <p14:tracePt t="18789" x="4146550" y="2062163"/>
          <p14:tracePt t="18789" x="4124325" y="2084388"/>
          <p14:tracePt t="18789" x="4124325" y="2106613"/>
          <p14:tracePt t="18789" x="4102100" y="2106613"/>
          <p14:tracePt t="18789" x="4102100" y="2128838"/>
          <p14:tracePt t="18789" x="4102100" y="2151063"/>
          <p14:tracePt t="18789" x="4078288" y="2151063"/>
          <p14:tracePt t="18789" x="4078288" y="2173288"/>
          <p14:tracePt t="18789" x="4056063" y="2197100"/>
          <p14:tracePt t="18789" x="4033838" y="2197100"/>
          <p14:tracePt t="18789" x="4033838" y="2219325"/>
          <p14:tracePt t="18789" x="4011613" y="2241550"/>
          <p14:tracePt t="18789" x="3989388" y="2263775"/>
          <p14:tracePt t="18789" x="3967163" y="2263775"/>
          <p14:tracePt t="18789" x="3944938" y="2286000"/>
          <p14:tracePt t="18789" x="3922713" y="2286000"/>
          <p14:tracePt t="18789" x="3922713" y="2308225"/>
          <p14:tracePt t="18789" x="3898900" y="2308225"/>
          <p14:tracePt t="18789" x="3876675" y="2330450"/>
          <p14:tracePt t="18789" x="3854450" y="2330450"/>
          <p14:tracePt t="18789" x="3832225" y="2330450"/>
          <p14:tracePt t="18789" x="3810000" y="2330450"/>
          <p14:tracePt t="18789" x="3787775" y="2330450"/>
          <p14:tracePt t="18789" x="3765550" y="2330450"/>
          <p14:tracePt t="18789" x="3743325" y="2308225"/>
          <p14:tracePt t="18789" x="3721100" y="2308225"/>
          <p14:tracePt t="18789" x="3697288" y="2308225"/>
          <p14:tracePt t="18789" x="3675063" y="2286000"/>
          <p14:tracePt t="18789" x="3652838" y="2286000"/>
          <p14:tracePt t="18789" x="3652838" y="2263775"/>
          <p14:tracePt t="18789" x="3630613" y="2263775"/>
          <p14:tracePt t="18789" x="3608388" y="2241550"/>
          <p14:tracePt t="18789" x="3586163" y="2219325"/>
          <p14:tracePt t="18789" x="3563938" y="2219325"/>
          <p14:tracePt t="18789" x="3563938" y="2197100"/>
          <p14:tracePt t="18789" x="3541713" y="2197100"/>
          <p14:tracePt t="18789" x="3517900" y="2197100"/>
          <p14:tracePt t="18789" x="3517900" y="2173288"/>
          <p14:tracePt t="18789" x="3495675" y="2173288"/>
          <p14:tracePt t="18789" x="3495675" y="2151063"/>
          <p14:tracePt t="18789" x="3473450" y="2128838"/>
          <p14:tracePt t="18789" x="3451225" y="2128838"/>
          <p14:tracePt t="18789" x="3451225" y="2106613"/>
          <p14:tracePt t="18789" x="3429000" y="2106613"/>
          <p14:tracePt t="18789" x="3429000" y="2084388"/>
          <p14:tracePt t="18789" x="3406775" y="2084388"/>
          <p14:tracePt t="18789" x="3384550" y="2062163"/>
          <p14:tracePt t="18789" x="3362325" y="2062163"/>
          <p14:tracePt t="18789" x="3362325" y="2039938"/>
          <p14:tracePt t="18789" x="3340100" y="2039938"/>
          <p14:tracePt t="18789" x="3340100" y="2017713"/>
          <p14:tracePt t="18789" x="3316288" y="2017713"/>
          <p14:tracePt t="18789" x="3294063" y="1993900"/>
          <p14:tracePt t="18789" x="3271838" y="1971675"/>
          <p14:tracePt t="18789" x="3271838" y="1949450"/>
          <p14:tracePt t="18789" x="3249613" y="1949450"/>
          <p14:tracePt t="18789" x="3249613" y="1927225"/>
          <p14:tracePt t="18789" x="3227388" y="1905000"/>
          <p14:tracePt t="18789" x="3205163" y="1882775"/>
          <p14:tracePt t="18789" x="3205163" y="1860550"/>
          <p14:tracePt t="18789" x="3182938" y="1860550"/>
          <p14:tracePt t="18789" x="3182938" y="1838325"/>
          <p14:tracePt t="18789" x="3182938" y="1816100"/>
          <p14:tracePt t="18789" x="3160713" y="1792288"/>
          <p14:tracePt t="18789" x="3160713" y="1770063"/>
          <p14:tracePt t="18789" x="3160713" y="1747838"/>
          <p14:tracePt t="18789" x="3136900" y="1747838"/>
          <p14:tracePt t="18789" x="3136900" y="1703388"/>
          <p14:tracePt t="18789" x="3114675" y="1658938"/>
          <p14:tracePt t="18789" x="3114675" y="1612900"/>
          <p14:tracePt t="18789" x="3114675" y="1524000"/>
          <p14:tracePt t="18789" x="3114675" y="1457325"/>
          <p14:tracePt t="18789" x="3114675" y="1389063"/>
          <p14:tracePt t="18789" x="3114675" y="1322388"/>
          <p14:tracePt t="18789" x="3114675" y="1255713"/>
          <p14:tracePt t="18789" x="3114675" y="1187450"/>
          <p14:tracePt t="18789" x="3114675" y="1120775"/>
          <p14:tracePt t="18789" x="3114675" y="1076325"/>
          <p14:tracePt t="18789" x="3114675" y="1008063"/>
          <p14:tracePt t="18789" x="3136900" y="919163"/>
          <p14:tracePt t="18789" x="3160713" y="850900"/>
          <p14:tracePt t="18789" x="3160713" y="784225"/>
          <p14:tracePt t="18789" x="3182938" y="717550"/>
          <p14:tracePt t="18789" x="3205163" y="649288"/>
          <p14:tracePt t="18789" x="3227388" y="560388"/>
          <p14:tracePt t="18789" x="3271838" y="447675"/>
          <p14:tracePt t="18789" x="3294063" y="358775"/>
          <p14:tracePt t="18789" x="3340100" y="246063"/>
          <p14:tracePt t="18789" x="3384550" y="179388"/>
          <p14:tracePt t="18789" x="3429000" y="66675"/>
          <p14:tracePt t="18789" x="2197100" y="246063"/>
          <p14:tracePt t="18789" x="2197100" y="403225"/>
          <p14:tracePt t="18789" x="2197100" y="582613"/>
          <p14:tracePt t="18789" x="2197100" y="784225"/>
          <p14:tracePt t="18789" x="2197100" y="941388"/>
          <p14:tracePt t="18789" x="2197100" y="1120775"/>
          <p14:tracePt t="18789" x="2197100" y="1300163"/>
          <p14:tracePt t="18789" x="2197100" y="1479550"/>
          <p14:tracePt t="18789" x="2197100" y="1658938"/>
          <p14:tracePt t="18789" x="2197100" y="1882775"/>
          <p14:tracePt t="18789" x="2197100" y="2017713"/>
          <p14:tracePt t="18789" x="2197100" y="2173288"/>
          <p14:tracePt t="18789" x="2197100" y="2330450"/>
          <p14:tracePt t="18789" x="2197100" y="2487613"/>
          <p14:tracePt t="18789" x="2197100" y="2622550"/>
          <p14:tracePt t="18789" x="2197100" y="2779713"/>
          <p14:tracePt t="18789" x="2197100" y="2868613"/>
          <p14:tracePt t="18789" x="2197100" y="3003550"/>
          <p14:tracePt t="18789" x="2197100" y="3114675"/>
          <p14:tracePt t="18789" x="2197100" y="3249613"/>
          <p14:tracePt t="18789" x="2197100" y="3340100"/>
          <p14:tracePt t="18789" x="2197100" y="3406775"/>
          <p14:tracePt t="18789" x="2197100" y="3495675"/>
          <p14:tracePt t="18789" x="2197100" y="3563938"/>
          <p14:tracePt t="18789" x="2197100" y="3652838"/>
          <p14:tracePt t="18789" x="2197100" y="3721100"/>
          <p14:tracePt t="18789" x="2197100" y="3787775"/>
          <p14:tracePt t="18789" x="2197100" y="3854450"/>
          <p14:tracePt t="18789" x="2197100" y="3922713"/>
          <p14:tracePt t="18789" x="2197100" y="4011613"/>
          <p14:tracePt t="18789" x="2197100" y="4124325"/>
          <p14:tracePt t="18789" x="2197100" y="4191000"/>
          <p14:tracePt t="18789" x="2197100" y="4257675"/>
          <p14:tracePt t="18789" x="2197100" y="4303713"/>
          <p14:tracePt t="18789" x="2197100" y="4348163"/>
          <p14:tracePt t="18789" x="2197100" y="4392613"/>
          <p14:tracePt t="18789" x="2197100" y="4414838"/>
          <p14:tracePt t="18789" x="2197100" y="4437063"/>
          <p14:tracePt t="18789" x="2197100" y="4483100"/>
          <p14:tracePt t="18789" x="2197100" y="4505325"/>
          <p14:tracePt t="18789" x="2197100" y="4527550"/>
          <p14:tracePt t="18789" x="2173288" y="4572000"/>
          <p14:tracePt t="18789" x="2173288" y="4594225"/>
          <p14:tracePt t="18789" x="2173288" y="4638675"/>
          <p14:tracePt t="18789" x="2128838" y="4684713"/>
          <p14:tracePt t="18789" x="2128838" y="4729163"/>
          <p14:tracePt t="18789" x="2084388" y="4773613"/>
          <p14:tracePt t="18789" x="2084388" y="4795838"/>
          <p14:tracePt t="18789" x="2062163" y="4818063"/>
          <p14:tracePt t="18789" x="2039938" y="4864100"/>
          <p14:tracePt t="18789" x="2017713" y="4886325"/>
          <p14:tracePt t="18789" x="1993900" y="4908550"/>
          <p14:tracePt t="18789" x="1971675" y="4953000"/>
          <p14:tracePt t="18789" x="1949450" y="4975225"/>
          <p14:tracePt t="18789" x="1927225" y="4997450"/>
          <p14:tracePt t="18789" x="1882775" y="5019675"/>
          <p14:tracePt t="18789" x="1860550" y="5041900"/>
          <p14:tracePt t="18789" x="1816100" y="5087938"/>
          <p14:tracePt t="18789" x="1792288" y="5087938"/>
          <p14:tracePt t="18789" x="1770063" y="5110163"/>
          <p14:tracePt t="18789" x="1725613" y="5154613"/>
          <p14:tracePt t="18789" x="1703388" y="5154613"/>
          <p14:tracePt t="18789" x="1658938" y="5176838"/>
          <p14:tracePt t="18789" x="1636713" y="5199063"/>
          <p14:tracePt t="18789" x="1590675" y="5221288"/>
          <p14:tracePt t="18789" x="1546225" y="5245100"/>
          <p14:tracePt t="18789" x="1524000" y="5267325"/>
          <p14:tracePt t="18789" x="1479550" y="5289550"/>
          <p14:tracePt t="18789" x="1435100" y="5311775"/>
          <p14:tracePt t="18789" x="1366838" y="5356225"/>
          <p14:tracePt t="18789" x="1322388" y="5356225"/>
          <p14:tracePt t="18789" x="1300163" y="5400675"/>
          <p14:tracePt t="18789" x="1277938" y="5422900"/>
          <p14:tracePt t="18789" x="1209675" y="5446713"/>
          <p14:tracePt t="18789" x="1209675" y="5468938"/>
          <p14:tracePt t="18789" x="1187450" y="5468938"/>
          <p14:tracePt t="18789" x="1120775" y="5513388"/>
          <p14:tracePt t="18789" x="1098550" y="5535613"/>
          <p14:tracePt t="18789" x="1030288" y="5557838"/>
          <p14:tracePt t="18789" x="1030288" y="5580063"/>
          <p14:tracePt t="18789" x="1008063" y="5580063"/>
          <p14:tracePt t="18789" x="1008063" y="5602288"/>
          <p14:tracePt t="18789" x="985838" y="5602288"/>
          <p14:tracePt t="18789" x="963613" y="5602288"/>
          <p14:tracePt t="18789" x="963613" y="5626100"/>
          <p14:tracePt t="18789" x="941388" y="5626100"/>
          <p14:tracePt t="18789" x="919163" y="5648325"/>
          <p14:tracePt t="18789" x="896938" y="5670550"/>
          <p14:tracePt t="18789" x="874713" y="5670550"/>
          <p14:tracePt t="18789" x="850900" y="5715000"/>
          <p14:tracePt t="18789" x="828675" y="5737225"/>
          <p14:tracePt t="18789" x="784225" y="5759450"/>
          <p14:tracePt t="18789" x="739775" y="5781675"/>
          <p14:tracePt t="18789" x="739775" y="5803900"/>
          <p14:tracePt t="18789" x="717550" y="5827713"/>
          <p14:tracePt t="18789" x="673100" y="5849938"/>
          <p14:tracePt t="18789" x="673100" y="5872163"/>
          <p14:tracePt t="18789" x="627063" y="5894388"/>
          <p14:tracePt t="18789" x="604838" y="5916613"/>
          <p14:tracePt t="18789" x="582613" y="5961063"/>
          <p14:tracePt t="18789" x="538163" y="5983288"/>
          <p14:tracePt t="18789" x="538163" y="6007100"/>
          <p14:tracePt t="18789" x="515938" y="6029325"/>
          <p14:tracePt t="18789" x="493713" y="6051550"/>
          <p14:tracePt t="18789" x="469900" y="6073775"/>
          <p14:tracePt t="18789" x="469900" y="6118225"/>
          <p14:tracePt t="18789" x="447675" y="6118225"/>
          <p14:tracePt t="18789" x="425450" y="6140450"/>
          <p14:tracePt t="18789" x="403225" y="6184900"/>
          <p14:tracePt t="18789" x="381000" y="6184900"/>
          <p14:tracePt t="18789" x="381000" y="6230938"/>
          <p14:tracePt t="18789" x="358775" y="6253163"/>
          <p14:tracePt t="18789" x="336550" y="6297613"/>
          <p14:tracePt t="18789" x="314325" y="6342063"/>
          <p14:tracePt t="18789" x="292100" y="6342063"/>
          <p14:tracePt t="18789" x="292100" y="6364288"/>
          <p14:tracePt t="18789" x="292100" y="6388100"/>
          <p14:tracePt t="18789" x="268288" y="6410325"/>
          <p14:tracePt t="18789" x="268288" y="6432550"/>
          <p14:tracePt t="18789" x="246063" y="6432550"/>
          <p14:tracePt t="18789" x="246063" y="6454775"/>
          <p14:tracePt t="18789" x="246063" y="6477000"/>
          <p14:tracePt t="18789" x="223838" y="6499225"/>
          <p14:tracePt t="18789" x="223838" y="6521450"/>
          <p14:tracePt t="18789" x="223838" y="6543675"/>
          <p14:tracePt t="18789" x="201613" y="6565900"/>
          <p14:tracePt t="18789" x="201613" y="6589713"/>
          <p14:tracePt t="18789" x="201613" y="6611938"/>
          <p14:tracePt t="18789" x="201613" y="6634163"/>
          <p14:tracePt t="18789" x="201613" y="6656388"/>
          <p14:tracePt t="18789" x="201613" y="6678613"/>
          <p14:tracePt t="18789" x="201613" y="6700838"/>
          <p14:tracePt t="18789" x="201613" y="6723063"/>
          <p14:tracePt t="18789" x="201613" y="6745288"/>
          <p14:tracePt t="18789" x="223838" y="6769100"/>
          <p14:tracePt t="18789" x="223838" y="6791325"/>
          <p14:tracePt t="18789" x="223838" y="6813550"/>
          <p14:tracePt t="18789" x="223838" y="6835775"/>
          <p14:tracePt t="18789" x="223838" y="6813550"/>
          <p14:tracePt t="18789" x="223838" y="6791325"/>
          <p14:tracePt t="18789" x="223838" y="6769100"/>
          <p14:tracePt t="18789" x="223838" y="6745288"/>
          <p14:tracePt t="18789" x="223838" y="6723063"/>
          <p14:tracePt t="18789" x="223838" y="6700838"/>
          <p14:tracePt t="18789" x="223838" y="6678613"/>
          <p14:tracePt t="18789" x="223838" y="6656388"/>
          <p14:tracePt t="18789" x="223838" y="6634163"/>
          <p14:tracePt t="18789" x="246063" y="6634163"/>
          <p14:tracePt t="18789" x="246063" y="6611938"/>
          <p14:tracePt t="18789" x="268288" y="6589713"/>
          <p14:tracePt t="18789" x="268288" y="6565900"/>
          <p14:tracePt t="18789" x="268288" y="6543675"/>
          <p14:tracePt t="18789" x="292100" y="6521450"/>
          <p14:tracePt t="18789" x="292100" y="6499225"/>
          <p14:tracePt t="18789" x="292100" y="6477000"/>
          <p14:tracePt t="18789" x="314325" y="6454775"/>
          <p14:tracePt t="18789" x="381000" y="6364288"/>
          <p14:tracePt t="18789" x="381000" y="6342063"/>
          <p14:tracePt t="18789" x="403225" y="6297613"/>
          <p14:tracePt t="18789" x="425450" y="6275388"/>
          <p14:tracePt t="18789" x="425450" y="6253163"/>
          <p14:tracePt t="18789" x="447675" y="6208713"/>
          <p14:tracePt t="18789" x="469900" y="6162675"/>
          <p14:tracePt t="18789" x="515938" y="6118225"/>
          <p14:tracePt t="18789" x="538163" y="6051550"/>
          <p14:tracePt t="18789" x="582613" y="5938838"/>
          <p14:tracePt t="18789" x="717550" y="5737225"/>
          <p14:tracePt t="18789" x="762000" y="5670550"/>
          <p14:tracePt t="18789" x="806450" y="5535613"/>
          <p14:tracePt t="18789" x="874713" y="5400675"/>
          <p14:tracePt t="18789" x="941388" y="5267325"/>
          <p14:tracePt t="18789" x="1008063" y="5110163"/>
          <p14:tracePt t="18789" x="1076325" y="4975225"/>
          <p14:tracePt t="18789" x="1143000" y="4818063"/>
          <p14:tracePt t="18789" x="1255713" y="4616450"/>
          <p14:tracePt t="18789" x="1344613" y="4437063"/>
          <p14:tracePt t="18789" x="1457325" y="4213225"/>
          <p14:tracePt t="18789" x="1568450" y="3967163"/>
          <p14:tracePt t="18789" x="1658938" y="3765550"/>
          <p14:tracePt t="18789" x="1747838" y="3517900"/>
          <p14:tracePt t="18789" x="1860550" y="3271838"/>
          <p14:tracePt t="18789" x="1949450" y="3003550"/>
          <p14:tracePt t="18789" x="2151063" y="2443163"/>
          <p14:tracePt t="18789" x="2263775" y="2173288"/>
          <p14:tracePt t="18789" x="2352675" y="1905000"/>
          <p14:tracePt t="18789" x="2465388" y="1590675"/>
          <p14:tracePt t="18789" x="2578100" y="1277938"/>
          <p14:tracePt t="18789" x="2667000" y="941388"/>
          <p14:tracePt t="18789" x="2779713" y="739775"/>
          <p14:tracePt t="18789" x="2913063" y="20161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Elementos del aprendizaje por refuerzo</a:t>
            </a:r>
          </a:p>
        </p:txBody>
      </p:sp>
      <p:sp>
        <p:nvSpPr>
          <p:cNvPr id="4" name="Marcador de número de diapositiva 3">
            <a:extLst>
              <a:ext uri="{FF2B5EF4-FFF2-40B4-BE49-F238E27FC236}">
                <a16:creationId xmlns:a16="http://schemas.microsoft.com/office/drawing/2014/main" id="{C882A1D1-D581-722D-E2DE-263A2FD29473}"/>
              </a:ext>
            </a:extLst>
          </p:cNvPr>
          <p:cNvSpPr>
            <a:spLocks noGrp="1"/>
          </p:cNvSpPr>
          <p:nvPr>
            <p:ph type="sldNum" sz="quarter" idx="12"/>
          </p:nvPr>
        </p:nvSpPr>
        <p:spPr/>
        <p:txBody>
          <a:bodyPr/>
          <a:lstStyle/>
          <a:p>
            <a:fld id="{B4A918BC-4D43-4B42-B3C0-E7EBE25E6AF0}" type="slidenum">
              <a:rPr lang="en-US" smtClean="0"/>
              <a:t>17</a:t>
            </a:fld>
            <a:endParaRPr lang="en-US"/>
          </a:p>
        </p:txBody>
      </p:sp>
      <p:sp>
        <p:nvSpPr>
          <p:cNvPr id="5" name="Marcador de pie de página 3">
            <a:extLst>
              <a:ext uri="{FF2B5EF4-FFF2-40B4-BE49-F238E27FC236}">
                <a16:creationId xmlns:a16="http://schemas.microsoft.com/office/drawing/2014/main" id="{3A2C1A81-F248-2A36-2538-330FFBE4D6DB}"/>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FCF4214-3239-039A-9BA8-F51876266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Rectángulo 6">
            <a:extLst>
              <a:ext uri="{FF2B5EF4-FFF2-40B4-BE49-F238E27FC236}">
                <a16:creationId xmlns:a16="http://schemas.microsoft.com/office/drawing/2014/main" id="{C0C2C24D-A4D1-9E65-F9AA-EFE9F439B78E}"/>
              </a:ext>
            </a:extLst>
          </p:cNvPr>
          <p:cNvSpPr/>
          <p:nvPr/>
        </p:nvSpPr>
        <p:spPr>
          <a:xfrm>
            <a:off x="944911" y="2903839"/>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Política</a:t>
            </a:r>
          </a:p>
        </p:txBody>
      </p:sp>
      <p:sp>
        <p:nvSpPr>
          <p:cNvPr id="8" name="Rectángulo 7">
            <a:extLst>
              <a:ext uri="{FF2B5EF4-FFF2-40B4-BE49-F238E27FC236}">
                <a16:creationId xmlns:a16="http://schemas.microsoft.com/office/drawing/2014/main" id="{BA62BCE1-A743-3F52-BD30-AB4BB2AB3049}"/>
              </a:ext>
            </a:extLst>
          </p:cNvPr>
          <p:cNvSpPr/>
          <p:nvPr/>
        </p:nvSpPr>
        <p:spPr>
          <a:xfrm>
            <a:off x="944911" y="4607033"/>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Recompensa</a:t>
            </a:r>
          </a:p>
        </p:txBody>
      </p:sp>
      <p:sp>
        <p:nvSpPr>
          <p:cNvPr id="9" name="Rectángulo 8">
            <a:extLst>
              <a:ext uri="{FF2B5EF4-FFF2-40B4-BE49-F238E27FC236}">
                <a16:creationId xmlns:a16="http://schemas.microsoft.com/office/drawing/2014/main" id="{17F41B98-775C-8496-749B-537AC0F6FD9D}"/>
              </a:ext>
            </a:extLst>
          </p:cNvPr>
          <p:cNvSpPr/>
          <p:nvPr/>
        </p:nvSpPr>
        <p:spPr>
          <a:xfrm>
            <a:off x="3680490" y="2888932"/>
            <a:ext cx="2415510" cy="143227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Valor</a:t>
            </a:r>
          </a:p>
        </p:txBody>
      </p:sp>
      <p:sp>
        <p:nvSpPr>
          <p:cNvPr id="10" name="Rectángulo 9">
            <a:extLst>
              <a:ext uri="{FF2B5EF4-FFF2-40B4-BE49-F238E27FC236}">
                <a16:creationId xmlns:a16="http://schemas.microsoft.com/office/drawing/2014/main" id="{A88C1231-C181-C1E3-ABFB-3E082AD57D4B}"/>
              </a:ext>
            </a:extLst>
          </p:cNvPr>
          <p:cNvSpPr/>
          <p:nvPr/>
        </p:nvSpPr>
        <p:spPr>
          <a:xfrm>
            <a:off x="3680490" y="4592126"/>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Modelo</a:t>
            </a:r>
          </a:p>
        </p:txBody>
      </p:sp>
      <p:sp>
        <p:nvSpPr>
          <p:cNvPr id="11" name="CuadroTexto 10">
            <a:extLst>
              <a:ext uri="{FF2B5EF4-FFF2-40B4-BE49-F238E27FC236}">
                <a16:creationId xmlns:a16="http://schemas.microsoft.com/office/drawing/2014/main" id="{396A035A-74B7-590B-D798-B59872BCDB3A}"/>
              </a:ext>
            </a:extLst>
          </p:cNvPr>
          <p:cNvSpPr txBox="1"/>
          <p:nvPr/>
        </p:nvSpPr>
        <p:spPr>
          <a:xfrm>
            <a:off x="6403432" y="2903839"/>
            <a:ext cx="5264723" cy="830997"/>
          </a:xfrm>
          <a:prstGeom prst="rect">
            <a:avLst/>
          </a:prstGeom>
          <a:noFill/>
        </p:spPr>
        <p:txBody>
          <a:bodyPr wrap="square">
            <a:spAutoFit/>
          </a:bodyPr>
          <a:lstStyle/>
          <a:p>
            <a:pPr algn="just"/>
            <a:r>
              <a:rPr lang="es-ES" sz="1600" dirty="0"/>
              <a:t>Es la cantidad de </a:t>
            </a:r>
            <a:r>
              <a:rPr lang="es-ES" sz="1600" b="1" dirty="0"/>
              <a:t>recompensa total </a:t>
            </a:r>
            <a:r>
              <a:rPr lang="es-ES" sz="1600" dirty="0"/>
              <a:t>que un agente puede </a:t>
            </a:r>
            <a:r>
              <a:rPr lang="es-ES" sz="1600" b="1" dirty="0"/>
              <a:t>estimar </a:t>
            </a:r>
            <a:r>
              <a:rPr lang="es-ES" sz="1600" dirty="0"/>
              <a:t>que acumulará en un </a:t>
            </a:r>
            <a:r>
              <a:rPr lang="es-ES" sz="1600" b="1" dirty="0"/>
              <a:t>futuro</a:t>
            </a:r>
            <a:r>
              <a:rPr lang="es-ES" sz="1600" dirty="0"/>
              <a:t> desde el estado actual.</a:t>
            </a:r>
            <a:endParaRPr lang="es-ES" sz="1600" b="1" dirty="0"/>
          </a:p>
        </p:txBody>
      </p:sp>
      <p:sp>
        <p:nvSpPr>
          <p:cNvPr id="12" name="CuadroTexto 11">
            <a:extLst>
              <a:ext uri="{FF2B5EF4-FFF2-40B4-BE49-F238E27FC236}">
                <a16:creationId xmlns:a16="http://schemas.microsoft.com/office/drawing/2014/main" id="{9606ED66-F2BB-0422-5F4F-3772E4BF4240}"/>
              </a:ext>
            </a:extLst>
          </p:cNvPr>
          <p:cNvSpPr txBox="1"/>
          <p:nvPr/>
        </p:nvSpPr>
        <p:spPr>
          <a:xfrm>
            <a:off x="6416069" y="3832129"/>
            <a:ext cx="5264723" cy="584775"/>
          </a:xfrm>
          <a:prstGeom prst="rect">
            <a:avLst/>
          </a:prstGeom>
          <a:noFill/>
        </p:spPr>
        <p:txBody>
          <a:bodyPr wrap="square">
            <a:spAutoFit/>
          </a:bodyPr>
          <a:lstStyle/>
          <a:p>
            <a:pPr algn="just"/>
            <a:r>
              <a:rPr lang="es-ES" sz="1600" dirty="0"/>
              <a:t>El único propósito de estimar los valores es conseguir una mayor recompensa.</a:t>
            </a:r>
            <a:endParaRPr lang="es-ES" sz="1600" b="1" dirty="0"/>
          </a:p>
        </p:txBody>
      </p:sp>
      <p:sp>
        <p:nvSpPr>
          <p:cNvPr id="13" name="CuadroTexto 12">
            <a:extLst>
              <a:ext uri="{FF2B5EF4-FFF2-40B4-BE49-F238E27FC236}">
                <a16:creationId xmlns:a16="http://schemas.microsoft.com/office/drawing/2014/main" id="{3F121608-4A87-E985-7424-D2D2F83E6D44}"/>
              </a:ext>
            </a:extLst>
          </p:cNvPr>
          <p:cNvSpPr txBox="1"/>
          <p:nvPr/>
        </p:nvSpPr>
        <p:spPr>
          <a:xfrm>
            <a:off x="6416069" y="4477266"/>
            <a:ext cx="5264723" cy="830997"/>
          </a:xfrm>
          <a:prstGeom prst="rect">
            <a:avLst/>
          </a:prstGeom>
          <a:noFill/>
        </p:spPr>
        <p:txBody>
          <a:bodyPr wrap="square">
            <a:spAutoFit/>
          </a:bodyPr>
          <a:lstStyle/>
          <a:p>
            <a:pPr algn="just"/>
            <a:r>
              <a:rPr lang="es-ES" sz="1600" dirty="0"/>
              <a:t>El agente buscará acciones que traten de maximizar el valor del estado y no la recompensa, ya que dichas acciones obtendrán la mayor recompensa a </a:t>
            </a:r>
            <a:r>
              <a:rPr lang="es-ES" sz="1600" b="1" dirty="0"/>
              <a:t>largo plazo.</a:t>
            </a:r>
          </a:p>
        </p:txBody>
      </p:sp>
      <p:sp>
        <p:nvSpPr>
          <p:cNvPr id="14" name="CuadroTexto 13">
            <a:extLst>
              <a:ext uri="{FF2B5EF4-FFF2-40B4-BE49-F238E27FC236}">
                <a16:creationId xmlns:a16="http://schemas.microsoft.com/office/drawing/2014/main" id="{127D9493-225F-2B85-D1F9-2151FF58E7F9}"/>
              </a:ext>
            </a:extLst>
          </p:cNvPr>
          <p:cNvSpPr txBox="1"/>
          <p:nvPr/>
        </p:nvSpPr>
        <p:spPr>
          <a:xfrm>
            <a:off x="6416069" y="5368625"/>
            <a:ext cx="5264723" cy="584775"/>
          </a:xfrm>
          <a:prstGeom prst="rect">
            <a:avLst/>
          </a:prstGeom>
          <a:noFill/>
        </p:spPr>
        <p:txBody>
          <a:bodyPr wrap="square">
            <a:spAutoFit/>
          </a:bodyPr>
          <a:lstStyle/>
          <a:p>
            <a:pPr algn="just"/>
            <a:r>
              <a:rPr lang="es-ES" sz="1600" dirty="0"/>
              <a:t>Los valores se </a:t>
            </a:r>
            <a:r>
              <a:rPr lang="es-ES" sz="1600" b="1" dirty="0"/>
              <a:t>reestiman</a:t>
            </a:r>
            <a:r>
              <a:rPr lang="es-ES" sz="1600" dirty="0"/>
              <a:t> a través de las observaciones durante la vida del agente.</a:t>
            </a:r>
            <a:endParaRPr lang="es-ES" sz="1600" b="1" dirty="0"/>
          </a:p>
        </p:txBody>
      </p:sp>
      <p:pic>
        <p:nvPicPr>
          <p:cNvPr id="42" name="Audio 41">
            <a:hlinkClick r:id="" action="ppaction://media"/>
            <a:extLst>
              <a:ext uri="{FF2B5EF4-FFF2-40B4-BE49-F238E27FC236}">
                <a16:creationId xmlns:a16="http://schemas.microsoft.com/office/drawing/2014/main" id="{8D749F33-9BF6-5449-25C6-FDBFAD0493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061041451"/>
      </p:ext>
    </p:extLst>
  </p:cSld>
  <p:clrMapOvr>
    <a:masterClrMapping/>
  </p:clrMapOvr>
  <mc:AlternateContent xmlns:mc="http://schemas.openxmlformats.org/markup-compatibility/2006" xmlns:p14="http://schemas.microsoft.com/office/powerpoint/2010/main">
    <mc:Choice Requires="p14">
      <p:transition spd="slow" p14:dur="2000" advTm="9958"/>
    </mc:Choice>
    <mc:Fallback xmlns="">
      <p:transition spd="slow" advTm="9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extLst>
    <p:ext uri="{3A86A75C-4F4B-4683-9AE1-C65F6400EC91}">
      <p14:laserTraceLst xmlns:p14="http://schemas.microsoft.com/office/powerpoint/2010/main">
        <p14:tracePtLst>
          <p14:tracePt t="444" x="2465388" y="6745288"/>
          <p14:tracePt t="446" x="2487613" y="6678613"/>
          <p14:tracePt t="448" x="2532063" y="6634163"/>
          <p14:tracePt t="449" x="2578100" y="6565900"/>
          <p14:tracePt t="452" x="2600325" y="6565900"/>
          <p14:tracePt t="454" x="2600325" y="6543675"/>
          <p14:tracePt t="457" x="2622550" y="6499225"/>
          <p14:tracePt t="459" x="2644775" y="6454775"/>
          <p14:tracePt t="460" x="2667000" y="6432550"/>
          <p14:tracePt t="461" x="2689225" y="6410325"/>
          <p14:tracePt t="464" x="2711450" y="6388100"/>
          <p14:tracePt t="466" x="2733675" y="6342063"/>
          <p14:tracePt t="469" x="2755900" y="6297613"/>
          <p14:tracePt t="473" x="2913063" y="6096000"/>
          <p14:tracePt t="477" x="2981325" y="5983288"/>
          <p14:tracePt t="480" x="3003550" y="5938838"/>
          <p14:tracePt t="482" x="3048000" y="5872163"/>
          <p14:tracePt t="486" x="3092450" y="5827713"/>
          <p14:tracePt t="490" x="3205163" y="5648325"/>
          <p14:tracePt t="492" x="3249613" y="5602288"/>
          <p14:tracePt t="494" x="3271838" y="5557838"/>
          <p14:tracePt t="496" x="3316288" y="5491163"/>
          <p14:tracePt t="498" x="3362325" y="5422900"/>
          <p14:tracePt t="500" x="3406775" y="5378450"/>
          <p14:tracePt t="504" x="3495675" y="5289550"/>
          <p14:tracePt t="507" x="3517900" y="5221288"/>
          <p14:tracePt t="508" x="3563938" y="5176838"/>
          <p14:tracePt t="510" x="3586163" y="5132388"/>
          <p14:tracePt t="512" x="3630613" y="5087938"/>
          <p14:tracePt t="514" x="3652838" y="5019675"/>
          <p14:tracePt t="516" x="3697288" y="4975225"/>
          <p14:tracePt t="519" x="3765550" y="4930775"/>
          <p14:tracePt t="523" x="3854450" y="4773613"/>
          <p14:tracePt t="526" x="3898900" y="4729163"/>
          <p14:tracePt t="528" x="3922713" y="4684713"/>
          <p14:tracePt t="530" x="3967163" y="4616450"/>
          <p14:tracePt t="532" x="3989388" y="4594225"/>
          <p14:tracePt t="537" x="4056063" y="4483100"/>
          <p14:tracePt t="540" x="4124325" y="4437063"/>
          <p14:tracePt t="542" x="4146550" y="4370388"/>
          <p14:tracePt t="544" x="4191000" y="4348163"/>
          <p14:tracePt t="546" x="4191000" y="4325938"/>
          <p14:tracePt t="548" x="4235450" y="4279900"/>
          <p14:tracePt t="550" x="4235450" y="4257675"/>
          <p14:tracePt t="554" x="4279900" y="4191000"/>
          <p14:tracePt t="556" x="4303713" y="4191000"/>
          <p14:tracePt t="560" x="4325938" y="4146550"/>
          <p14:tracePt t="562" x="4348163" y="4124325"/>
          <p14:tracePt t="564" x="4348163" y="4102100"/>
          <p14:tracePt t="567" x="4370388" y="4078288"/>
          <p14:tracePt t="571" x="4392613" y="4033838"/>
          <p14:tracePt t="574" x="4414838" y="4011613"/>
          <p14:tracePt t="578" x="4414838" y="3989388"/>
          <p14:tracePt t="580" x="4437063" y="3989388"/>
          <p14:tracePt t="582" x="4459288" y="3967163"/>
          <p14:tracePt t="586" x="4459288" y="3922713"/>
          <p14:tracePt t="589" x="4483100" y="3922713"/>
          <p14:tracePt t="592" x="4505325" y="3898900"/>
          <p14:tracePt t="593" x="4505325" y="3854450"/>
          <p14:tracePt t="596" x="4527550" y="3854450"/>
          <p14:tracePt t="597" x="4549775" y="3832225"/>
          <p14:tracePt t="600" x="4549775" y="3787775"/>
          <p14:tracePt t="603" x="4572000" y="3787775"/>
          <p14:tracePt t="606" x="4594225" y="3765550"/>
          <p14:tracePt t="608" x="4594225" y="3743325"/>
          <p14:tracePt t="610" x="4616450" y="3721100"/>
          <p14:tracePt t="618" x="4638675" y="3697288"/>
          <p14:tracePt t="622" x="4660900" y="3675063"/>
          <p14:tracePt t="624" x="4684713" y="3652838"/>
          <p14:tracePt t="626" x="4684713" y="3630613"/>
          <p14:tracePt t="628" x="4706938" y="3630613"/>
          <p14:tracePt t="630" x="4706938" y="3608388"/>
          <p14:tracePt t="632" x="4729163" y="3586163"/>
          <p14:tracePt t="638" x="4751388" y="3541713"/>
          <p14:tracePt t="640" x="4773613" y="3541713"/>
          <p14:tracePt t="641" x="4795838" y="3517900"/>
          <p14:tracePt t="646" x="4795838" y="3495675"/>
          <p14:tracePt t="652" x="4818063" y="3473450"/>
          <p14:tracePt t="657" x="4840288" y="3451225"/>
          <p14:tracePt t="662" x="4840288" y="3429000"/>
          <p14:tracePt t="664" x="4864100" y="3429000"/>
          <p14:tracePt t="672" x="4886325" y="3406775"/>
          <p14:tracePt t="683" x="4908550" y="3406775"/>
          <p14:tracePt t="706" x="4953000" y="3495675"/>
          <p14:tracePt t="708" x="4975225" y="3517900"/>
          <p14:tracePt t="710" x="4975225" y="3541713"/>
          <p14:tracePt t="717" x="4975225" y="3563938"/>
          <p14:tracePt t="725" x="4975225" y="3586163"/>
          <p14:tracePt t="731" x="4997450" y="3586163"/>
          <p14:tracePt t="733" x="4997450" y="3608388"/>
          <p14:tracePt t="776" x="5019675" y="3630613"/>
          <p14:tracePt t="780" x="5041900" y="3652838"/>
          <p14:tracePt t="782" x="5065713" y="3652838"/>
          <p14:tracePt t="786" x="5087938" y="3675063"/>
          <p14:tracePt t="790" x="5110163" y="3697288"/>
          <p14:tracePt t="792" x="5110163" y="3721100"/>
          <p14:tracePt t="794" x="5132388" y="3721100"/>
          <p14:tracePt t="795" x="5132388" y="3743325"/>
          <p14:tracePt t="797" x="5154613" y="3743325"/>
          <p14:tracePt t="800" x="5176838" y="3765550"/>
          <p14:tracePt t="810" x="5289550" y="3854450"/>
          <p14:tracePt t="812" x="5334000" y="3854450"/>
          <p14:tracePt t="814" x="5356225" y="3876675"/>
          <p14:tracePt t="817" x="5378450" y="3898900"/>
          <p14:tracePt t="822" x="5446713" y="3922713"/>
          <p14:tracePt t="825" x="5468938" y="3944938"/>
          <p14:tracePt t="827" x="5491163" y="3967163"/>
          <p14:tracePt t="831" x="5535613" y="3967163"/>
          <p14:tracePt t="833" x="5557838" y="3989388"/>
          <p14:tracePt t="836" x="5580063" y="4011613"/>
          <p14:tracePt t="842" x="5626100" y="4011613"/>
          <p14:tracePt t="848" x="5648325" y="4033838"/>
          <p14:tracePt t="854" x="5670550" y="4033838"/>
          <p14:tracePt t="905" x="5626100" y="4033838"/>
          <p14:tracePt t="908" x="5602288" y="4033838"/>
          <p14:tracePt t="911" x="5580063" y="4011613"/>
          <p14:tracePt t="912" x="5557838" y="4011613"/>
          <p14:tracePt t="914" x="5535613" y="4011613"/>
          <p14:tracePt t="919" x="5491163" y="4011613"/>
          <p14:tracePt t="920" x="5468938" y="4011613"/>
          <p14:tracePt t="922" x="5446713" y="4011613"/>
          <p14:tracePt t="924" x="5422900" y="4011613"/>
          <p14:tracePt t="928" x="5378450" y="3989388"/>
          <p14:tracePt t="929" x="5356225" y="3989388"/>
          <p14:tracePt t="932" x="5334000" y="3989388"/>
          <p14:tracePt t="934" x="5311775" y="3989388"/>
          <p14:tracePt t="938" x="5267325" y="3989388"/>
          <p14:tracePt t="939" x="5245100" y="3989388"/>
          <p14:tracePt t="942" x="5199063" y="3989388"/>
          <p14:tracePt t="948" x="5154613" y="3989388"/>
          <p14:tracePt t="949" x="5132388" y="3989388"/>
          <p14:tracePt t="953" x="5110163" y="3989388"/>
          <p14:tracePt t="958" x="5087938" y="3989388"/>
          <p14:tracePt t="962" x="5065713" y="3989388"/>
          <p14:tracePt t="966" x="5041900" y="3989388"/>
          <p14:tracePt t="970" x="5019675" y="3989388"/>
          <p14:tracePt t="977" x="4997450" y="3989388"/>
          <p14:tracePt t="989" x="4975225" y="3989388"/>
          <p14:tracePt t="1047" x="4997450" y="3989388"/>
          <p14:tracePt t="1056" x="5019675" y="3989388"/>
          <p14:tracePt t="1058" x="5041900" y="3989388"/>
          <p14:tracePt t="1065" x="5065713" y="3989388"/>
          <p14:tracePt t="1067" x="5087938" y="3989388"/>
          <p14:tracePt t="1071" x="5110163" y="3989388"/>
          <p14:tracePt t="1072" x="5132388" y="3967163"/>
          <p14:tracePt t="1074" x="5154613" y="3967163"/>
          <p14:tracePt t="1078" x="5176838" y="3944938"/>
          <p14:tracePt t="1080" x="5199063" y="3944938"/>
          <p14:tracePt t="1085" x="5245100" y="3922713"/>
          <p14:tracePt t="1089" x="5267325" y="3922713"/>
          <p14:tracePt t="1090" x="5311775" y="3898900"/>
          <p14:tracePt t="1091" x="5334000" y="3876675"/>
          <p14:tracePt t="1094" x="5378450" y="3876675"/>
          <p14:tracePt t="1096" x="5422900" y="3832225"/>
          <p14:tracePt t="1100" x="5446713" y="3787775"/>
          <p14:tracePt t="1106" x="5446713" y="3743325"/>
          <p14:tracePt t="1107" x="5446713" y="3721100"/>
          <p14:tracePt t="1112" x="5446713" y="3697288"/>
          <p14:tracePt t="1114" x="5422900" y="3675063"/>
          <p14:tracePt t="1116" x="5422900" y="3652838"/>
          <p14:tracePt t="1122" x="5378450" y="3563938"/>
          <p14:tracePt t="1123" x="5356225" y="3517900"/>
          <p14:tracePt t="1128" x="5334000" y="3473450"/>
          <p14:tracePt t="1129" x="5311775" y="3451225"/>
          <p14:tracePt t="1132" x="5311775" y="3406775"/>
          <p14:tracePt t="1134" x="5267325" y="3362325"/>
          <p14:tracePt t="1136" x="5267325" y="3294063"/>
          <p14:tracePt t="1139" x="5245100" y="3271838"/>
          <p14:tracePt t="1140" x="5199063" y="3227388"/>
          <p14:tracePt t="1141" x="5199063" y="3182938"/>
          <p14:tracePt t="1144" x="5154613" y="3136900"/>
          <p14:tracePt t="1146" x="5154613" y="3092450"/>
          <p14:tracePt t="1148" x="5132388" y="3070225"/>
          <p14:tracePt t="1150" x="5087938" y="3025775"/>
          <p14:tracePt t="1153" x="5065713" y="3003550"/>
          <p14:tracePt t="1155" x="4997450" y="2913063"/>
          <p14:tracePt t="1157" x="4975225" y="2913063"/>
          <p14:tracePt t="1160" x="4930775" y="2868613"/>
          <p14:tracePt t="1162" x="4908550" y="2846388"/>
          <p14:tracePt t="1164" x="4886325" y="2801938"/>
          <p14:tracePt t="1166" x="4864100" y="2779713"/>
          <p14:tracePt t="1170" x="4818063" y="2755900"/>
          <p14:tracePt t="1172" x="4751388" y="2711450"/>
          <p14:tracePt t="1174" x="4729163" y="2711450"/>
          <p14:tracePt t="1176" x="4706938" y="2689225"/>
          <p14:tracePt t="1180" x="4660900" y="2667000"/>
          <p14:tracePt t="1182" x="4638675" y="2667000"/>
          <p14:tracePt t="1184" x="4616450" y="2667000"/>
          <p14:tracePt t="1187" x="4572000" y="2644775"/>
          <p14:tracePt t="1188" x="4527550" y="2622550"/>
          <p14:tracePt t="1192" x="4483100" y="2622550"/>
          <p14:tracePt t="1194" x="4437063" y="2622550"/>
          <p14:tracePt t="1196" x="4370388" y="2600325"/>
          <p14:tracePt t="1198" x="4348163" y="2600325"/>
          <p14:tracePt t="1200" x="4303713" y="2600325"/>
          <p14:tracePt t="1203" x="4257675" y="2600325"/>
          <p14:tracePt t="1205" x="4168775" y="2600325"/>
          <p14:tracePt t="1208" x="4124325" y="2600325"/>
          <p14:tracePt t="1210" x="4078288" y="2600325"/>
          <p14:tracePt t="1212" x="4056063" y="2622550"/>
          <p14:tracePt t="1214" x="3989388" y="2644775"/>
          <p14:tracePt t="1215" x="3944938" y="2667000"/>
          <p14:tracePt t="1221" x="3898900" y="2689225"/>
          <p14:tracePt t="1223" x="3854450" y="2711450"/>
          <p14:tracePt t="1224" x="3832225" y="2755900"/>
          <p14:tracePt t="1225" x="3810000" y="2779713"/>
          <p14:tracePt t="1228" x="3787775" y="2824163"/>
          <p14:tracePt t="1230" x="3765550" y="2890838"/>
          <p14:tracePt t="1232" x="3743325" y="2890838"/>
          <p14:tracePt t="1234" x="3743325" y="2935288"/>
          <p14:tracePt t="1236" x="3743325" y="2981325"/>
          <p14:tracePt t="1238" x="3721100" y="3003550"/>
          <p14:tracePt t="1240" x="3721100" y="3048000"/>
          <p14:tracePt t="1241" x="3721100" y="3092450"/>
          <p14:tracePt t="1244" x="3721100" y="3114675"/>
          <p14:tracePt t="1246" x="3721100" y="3160713"/>
          <p14:tracePt t="1248" x="3721100" y="3205163"/>
          <p14:tracePt t="1250" x="3721100" y="3271838"/>
          <p14:tracePt t="1253" x="3721100" y="3294063"/>
          <p14:tracePt t="1255" x="3721100" y="3384550"/>
          <p14:tracePt t="1258" x="3721100" y="3429000"/>
          <p14:tracePt t="1260" x="3721100" y="3473450"/>
          <p14:tracePt t="1262" x="3743325" y="3517900"/>
          <p14:tracePt t="1264" x="3765550" y="3563938"/>
          <p14:tracePt t="1265" x="3787775" y="3586163"/>
          <p14:tracePt t="1268" x="3787775" y="3652838"/>
          <p14:tracePt t="1272" x="3832225" y="3721100"/>
          <p14:tracePt t="1273" x="3876675" y="3765550"/>
          <p14:tracePt t="1276" x="3898900" y="3810000"/>
          <p14:tracePt t="1278" x="3922713" y="3832225"/>
          <p14:tracePt t="1279" x="3944938" y="3876675"/>
          <p14:tracePt t="1282" x="3989388" y="3898900"/>
          <p14:tracePt t="1284" x="4011613" y="3944938"/>
          <p14:tracePt t="1287" x="4033838" y="3967163"/>
          <p14:tracePt t="1288" x="4056063" y="3989388"/>
          <p14:tracePt t="1290" x="4102100" y="4033838"/>
          <p14:tracePt t="1291" x="4124325" y="4056063"/>
          <p14:tracePt t="1294" x="4191000" y="4102100"/>
          <p14:tracePt t="1296" x="4213225" y="4102100"/>
          <p14:tracePt t="1298" x="4235450" y="4124325"/>
          <p14:tracePt t="1300" x="4303713" y="4168775"/>
          <p14:tracePt t="1303" x="4348163" y="4168775"/>
          <p14:tracePt t="1306" x="4414838" y="4213225"/>
          <p14:tracePt t="1308" x="4459288" y="4213225"/>
          <p14:tracePt t="1309" x="4505325" y="4213225"/>
          <p14:tracePt t="1312" x="4527550" y="4213225"/>
          <p14:tracePt t="1314" x="4549775" y="4213225"/>
          <p14:tracePt t="1316" x="4616450" y="4235450"/>
          <p14:tracePt t="1320" x="4660900" y="4235450"/>
          <p14:tracePt t="1323" x="4773613" y="4235450"/>
          <p14:tracePt t="1324" x="4818063" y="4235450"/>
          <p14:tracePt t="1326" x="4864100" y="4235450"/>
          <p14:tracePt t="1328" x="4908550" y="4235450"/>
          <p14:tracePt t="1330" x="4953000" y="4235450"/>
          <p14:tracePt t="1332" x="5019675" y="4235450"/>
          <p14:tracePt t="1334" x="5065713" y="4213225"/>
          <p14:tracePt t="1338" x="5132388" y="4191000"/>
          <p14:tracePt t="1357" x="5400675" y="3944938"/>
          <p14:tracePt t="1360" x="5422900" y="3922713"/>
          <p14:tracePt t="1362" x="5422900" y="3898900"/>
          <p14:tracePt t="1364" x="5422900" y="3854450"/>
          <p14:tracePt t="1366" x="5422900" y="3832225"/>
          <p14:tracePt t="1371" x="5422900" y="3787775"/>
          <p14:tracePt t="1372" x="5422900" y="3743325"/>
          <p14:tracePt t="1374" x="5400675" y="3721100"/>
          <p14:tracePt t="1376" x="5400675" y="3697288"/>
          <p14:tracePt t="1378" x="5400675" y="3652838"/>
          <p14:tracePt t="1380" x="5378450" y="3630613"/>
          <p14:tracePt t="1382" x="5356225" y="3586163"/>
          <p14:tracePt t="1384" x="5356225" y="3563938"/>
          <p14:tracePt t="1387" x="5334000" y="3541713"/>
          <p14:tracePt t="1388" x="5311775" y="3495675"/>
          <p14:tracePt t="1390" x="5289550" y="3473450"/>
          <p14:tracePt t="1392" x="5267325" y="3451225"/>
          <p14:tracePt t="1394" x="5245100" y="3406775"/>
          <p14:tracePt t="1396" x="5221288" y="3384550"/>
          <p14:tracePt t="1398" x="5199063" y="3362325"/>
          <p14:tracePt t="1400" x="5176838" y="3340100"/>
          <p14:tracePt t="1403" x="5154613" y="3294063"/>
          <p14:tracePt t="1406" x="5132388" y="3271838"/>
          <p14:tracePt t="1407" x="5087938" y="3249613"/>
          <p14:tracePt t="1410" x="5087938" y="3227388"/>
          <p14:tracePt t="1412" x="5041900" y="3227388"/>
          <p14:tracePt t="1414" x="5019675" y="3205163"/>
          <p14:tracePt t="1416" x="4997450" y="3182938"/>
          <p14:tracePt t="1420" x="4953000" y="3182938"/>
          <p14:tracePt t="1423" x="4930775" y="3160713"/>
          <p14:tracePt t="1429" x="4908550" y="3160713"/>
          <p14:tracePt t="1432" x="4886325" y="3160713"/>
          <p14:tracePt t="1434" x="4886325" y="3136900"/>
          <p14:tracePt t="1437" x="4864100" y="3136900"/>
          <p14:tracePt t="1440" x="4840288" y="3136900"/>
          <p14:tracePt t="1444" x="4818063" y="3136900"/>
          <p14:tracePt t="1445" x="4795838" y="3136900"/>
          <p14:tracePt t="1450" x="4773613" y="3136900"/>
          <p14:tracePt t="1455" x="4751388" y="3136900"/>
          <p14:tracePt t="1456" x="4729163" y="3136900"/>
          <p14:tracePt t="1458" x="4706938" y="3136900"/>
          <p14:tracePt t="1460" x="4660900" y="3160713"/>
          <p14:tracePt t="1462" x="4594225" y="3205163"/>
          <p14:tracePt t="1464" x="4549775" y="3227388"/>
          <p14:tracePt t="1466" x="4549775" y="3249613"/>
          <p14:tracePt t="1470" x="4505325" y="3294063"/>
          <p14:tracePt t="1471" x="4483100" y="3316288"/>
          <p14:tracePt t="1473" x="4459288" y="3362325"/>
          <p14:tracePt t="1476" x="4459288" y="3406775"/>
          <p14:tracePt t="1478" x="4459288" y="3451225"/>
          <p14:tracePt t="1480" x="4459288" y="3473450"/>
          <p14:tracePt t="1482" x="4459288" y="3517900"/>
          <p14:tracePt t="1484" x="4459288" y="3563938"/>
          <p14:tracePt t="1487" x="4459288" y="3586163"/>
          <p14:tracePt t="1488" x="4459288" y="3630613"/>
          <p14:tracePt t="1489" x="4459288" y="3675063"/>
          <p14:tracePt t="1491" x="4459288" y="3721100"/>
          <p14:tracePt t="1494" x="4459288" y="3765550"/>
          <p14:tracePt t="1496" x="4459288" y="3787775"/>
          <p14:tracePt t="1498" x="4459288" y="3810000"/>
          <p14:tracePt t="1500" x="4459288" y="3832225"/>
          <p14:tracePt t="1503" x="4459288" y="3898900"/>
          <p14:tracePt t="1505" x="4459288" y="3922713"/>
          <p14:tracePt t="1506" x="4459288" y="3944938"/>
          <p14:tracePt t="1510" x="4483100" y="3967163"/>
          <p14:tracePt t="1512" x="4483100" y="3989388"/>
          <p14:tracePt t="1514" x="4483100" y="4011613"/>
          <p14:tracePt t="1516" x="4483100" y="4056063"/>
          <p14:tracePt t="1520" x="4505325" y="4078288"/>
          <p14:tracePt t="1521" x="4527550" y="4102100"/>
          <p14:tracePt t="1524" x="4527550" y="4124325"/>
          <p14:tracePt t="1526" x="4527550" y="4146550"/>
          <p14:tracePt t="1528" x="4549775" y="4146550"/>
          <p14:tracePt t="1530" x="4549775" y="4191000"/>
          <p14:tracePt t="1532" x="4572000" y="4191000"/>
          <p14:tracePt t="1534" x="4594225" y="4213225"/>
          <p14:tracePt t="1538" x="4616450" y="4235450"/>
          <p14:tracePt t="1540" x="4616450" y="4257675"/>
          <p14:tracePt t="1541" x="4638675" y="4257675"/>
          <p14:tracePt t="1544" x="4638675" y="4279900"/>
          <p14:tracePt t="1546" x="4660900" y="4279900"/>
          <p14:tracePt t="1548" x="4684713" y="4303713"/>
          <p14:tracePt t="1550" x="4706938" y="4303713"/>
          <p14:tracePt t="1555" x="4751388" y="4303713"/>
          <p14:tracePt t="1558" x="4773613" y="4303713"/>
          <p14:tracePt t="1560" x="4795838" y="4303713"/>
          <p14:tracePt t="1564" x="4840288" y="4303713"/>
          <p14:tracePt t="1568" x="4864100" y="4303713"/>
          <p14:tracePt t="1573" x="4908550" y="4303713"/>
          <p14:tracePt t="1576" x="4930775" y="4279900"/>
          <p14:tracePt t="1578" x="4953000" y="4257675"/>
          <p14:tracePt t="1583" x="4975225" y="4235450"/>
          <p14:tracePt t="1589" x="4997450" y="4191000"/>
          <p14:tracePt t="1592" x="4997450" y="4168775"/>
          <p14:tracePt t="1593" x="5019675" y="4146550"/>
          <p14:tracePt t="1596" x="5019675" y="4124325"/>
          <p14:tracePt t="1600" x="5019675" y="4102100"/>
          <p14:tracePt t="1605" x="5019675" y="4078288"/>
          <p14:tracePt t="1608" x="5019675" y="4056063"/>
          <p14:tracePt t="1612" x="5019675" y="4033838"/>
          <p14:tracePt t="1614" x="5019675" y="4011613"/>
          <p14:tracePt t="1622" x="5019675" y="3967163"/>
          <p14:tracePt t="1623" x="4997450" y="3944938"/>
          <p14:tracePt t="1625" x="4997450" y="3922713"/>
          <p14:tracePt t="1628" x="4997450" y="3898900"/>
          <p14:tracePt t="1632" x="4997450" y="3876675"/>
          <p14:tracePt t="1634" x="4997450" y="3854450"/>
          <p14:tracePt t="1637" x="4975225" y="3854450"/>
          <p14:tracePt t="1638" x="4975225" y="3810000"/>
          <p14:tracePt t="1642" x="4975225" y="3787775"/>
          <p14:tracePt t="1644" x="4953000" y="3787775"/>
          <p14:tracePt t="1646" x="4953000" y="3765550"/>
          <p14:tracePt t="1648" x="4930775" y="3743325"/>
          <p14:tracePt t="1653" x="4930775" y="3721100"/>
          <p14:tracePt t="1656" x="4908550" y="3697288"/>
          <p14:tracePt t="1660" x="4886325" y="3675063"/>
          <p14:tracePt t="1667" x="4864100" y="3652838"/>
          <p14:tracePt t="1672" x="4840288" y="3630613"/>
          <p14:tracePt t="1673" x="4818063" y="3630613"/>
          <p14:tracePt t="1676" x="4818063" y="3608388"/>
          <p14:tracePt t="1680" x="4795838" y="3608388"/>
          <p14:tracePt t="1684" x="4773613" y="3586163"/>
          <p14:tracePt t="1687" x="4751388" y="3586163"/>
          <p14:tracePt t="1689" x="4729163" y="3586163"/>
          <p14:tracePt t="1694" x="4706938" y="3586163"/>
          <p14:tracePt t="1696" x="4706938" y="3563938"/>
          <p14:tracePt t="1698" x="4684713" y="3563938"/>
          <p14:tracePt t="1700" x="4660900" y="3563938"/>
          <p14:tracePt t="1705" x="4638675" y="3563938"/>
          <p14:tracePt t="1710" x="4616450" y="3563938"/>
          <p14:tracePt t="1713" x="4572000" y="3563938"/>
          <p14:tracePt t="1719" x="4549775" y="3563938"/>
          <p14:tracePt t="1724" x="4527550" y="3563938"/>
          <p14:tracePt t="1728" x="4505325" y="3563938"/>
          <p14:tracePt t="1729" x="4483100" y="3563938"/>
          <p14:tracePt t="1734" x="4483100" y="3586163"/>
          <p14:tracePt t="1739" x="4459288" y="3586163"/>
          <p14:tracePt t="1742" x="4437063" y="3586163"/>
          <p14:tracePt t="1751" x="4414838" y="3586163"/>
          <p14:tracePt t="1755" x="4392613" y="3586163"/>
          <p14:tracePt t="1758" x="4392613" y="3608388"/>
          <p14:tracePt t="1765" x="4370388" y="3608388"/>
          <p14:tracePt t="1783" x="4348163" y="3608388"/>
          <p14:tracePt t="9958" x="4325938" y="3608388"/>
          <p14:tracePt t="9958" x="4279900" y="3608388"/>
          <p14:tracePt t="9958" x="4279900" y="3630613"/>
          <p14:tracePt t="9958" x="4235450" y="3630613"/>
          <p14:tracePt t="9958" x="4213225" y="3652838"/>
          <p14:tracePt t="9958" x="4191000" y="3652838"/>
          <p14:tracePt t="9958" x="4168775" y="3652838"/>
          <p14:tracePt t="9958" x="4146550" y="3652838"/>
          <p14:tracePt t="9958" x="4146550" y="3675063"/>
          <p14:tracePt t="9958" x="4102100" y="3675063"/>
          <p14:tracePt t="9958" x="4056063" y="3675063"/>
          <p14:tracePt t="9958" x="4033838" y="3697288"/>
          <p14:tracePt t="9958" x="4011613" y="3721100"/>
          <p14:tracePt t="9958" x="3989388" y="3721100"/>
          <p14:tracePt t="9958" x="3967163" y="3743325"/>
          <p14:tracePt t="9958" x="3944938" y="3743325"/>
          <p14:tracePt t="9958" x="3922713" y="3743325"/>
          <p14:tracePt t="9958" x="3898900" y="3765550"/>
          <p14:tracePt t="9958" x="3854450" y="3765550"/>
          <p14:tracePt t="9958" x="3832225" y="3787775"/>
          <p14:tracePt t="9958" x="3810000" y="3787775"/>
          <p14:tracePt t="9958" x="3765550" y="3810000"/>
          <p14:tracePt t="9958" x="3743325" y="3810000"/>
          <p14:tracePt t="9958" x="3721100" y="3832225"/>
          <p14:tracePt t="9958" x="3652838" y="3854450"/>
          <p14:tracePt t="9958" x="3630613" y="3854450"/>
          <p14:tracePt t="9958" x="3608388" y="3876675"/>
          <p14:tracePt t="9958" x="3541713" y="3898900"/>
          <p14:tracePt t="9958" x="3495675" y="3922713"/>
          <p14:tracePt t="9958" x="3473450" y="3922713"/>
          <p14:tracePt t="9958" x="3451225" y="3944938"/>
          <p14:tracePt t="9958" x="3406775" y="3967163"/>
          <p14:tracePt t="9958" x="3384550" y="3989388"/>
          <p14:tracePt t="9958" x="3362325" y="4011613"/>
          <p14:tracePt t="9958" x="3316288" y="4033838"/>
          <p14:tracePt t="9958" x="3294063" y="4056063"/>
          <p14:tracePt t="9958" x="3249613" y="4078288"/>
          <p14:tracePt t="9958" x="3227388" y="4102100"/>
          <p14:tracePt t="9958" x="3205163" y="4146550"/>
          <p14:tracePt t="9958" x="3160713" y="4168775"/>
          <p14:tracePt t="9958" x="3136900" y="4213225"/>
          <p14:tracePt t="9958" x="3114675" y="4235450"/>
          <p14:tracePt t="9958" x="3092450" y="4257675"/>
          <p14:tracePt t="9958" x="3048000" y="4303713"/>
          <p14:tracePt t="9958" x="3048000" y="4325938"/>
          <p14:tracePt t="9958" x="3025775" y="4348163"/>
          <p14:tracePt t="9958" x="3003550" y="4392613"/>
          <p14:tracePt t="9958" x="2981325" y="4414838"/>
          <p14:tracePt t="9958" x="2959100" y="4437063"/>
          <p14:tracePt t="9958" x="2935288" y="4483100"/>
          <p14:tracePt t="9958" x="2913063" y="4527550"/>
          <p14:tracePt t="9958" x="2913063" y="4549775"/>
          <p14:tracePt t="9958" x="2868613" y="4638675"/>
          <p14:tracePt t="9958" x="2846388" y="4660900"/>
          <p14:tracePt t="9958" x="2846388" y="4706938"/>
          <p14:tracePt t="9958" x="2824163" y="4751388"/>
          <p14:tracePt t="9958" x="2801938" y="4795838"/>
          <p14:tracePt t="9958" x="2801938" y="4818063"/>
          <p14:tracePt t="9958" x="2779713" y="4864100"/>
          <p14:tracePt t="9958" x="2755900" y="4908550"/>
          <p14:tracePt t="9958" x="2755900" y="4930775"/>
          <p14:tracePt t="9958" x="2755900" y="4953000"/>
          <p14:tracePt t="9958" x="2733675" y="4997450"/>
          <p14:tracePt t="9958" x="2733675" y="5019675"/>
          <p14:tracePt t="9958" x="2733675" y="5065713"/>
          <p14:tracePt t="9958" x="2711450" y="5110163"/>
          <p14:tracePt t="9958" x="2711450" y="5176838"/>
          <p14:tracePt t="9958" x="2689225" y="5221288"/>
          <p14:tracePt t="9958" x="2689225" y="5267325"/>
          <p14:tracePt t="9958" x="2689225" y="5311775"/>
          <p14:tracePt t="9958" x="2667000" y="5356225"/>
          <p14:tracePt t="9958" x="2667000" y="5422900"/>
          <p14:tracePt t="9958" x="2667000" y="5468938"/>
          <p14:tracePt t="9958" x="2644775" y="5535613"/>
          <p14:tracePt t="9958" x="2644775" y="5580063"/>
          <p14:tracePt t="9958" x="2644775" y="5626100"/>
          <p14:tracePt t="9958" x="2622550" y="5670550"/>
          <p14:tracePt t="9958" x="2622550" y="5715000"/>
          <p14:tracePt t="9958" x="2622550" y="5759450"/>
          <p14:tracePt t="9958" x="2600325" y="5827713"/>
          <p14:tracePt t="9958" x="2578100" y="5894388"/>
          <p14:tracePt t="9958" x="2578100" y="5938838"/>
          <p14:tracePt t="9958" x="2554288" y="5983288"/>
          <p14:tracePt t="9958" x="2554288" y="6029325"/>
          <p14:tracePt t="9958" x="2554288" y="6073775"/>
          <p14:tracePt t="9958" x="2532063" y="6140450"/>
          <p14:tracePt t="9958" x="2509838" y="6184900"/>
          <p14:tracePt t="9958" x="2509838" y="6230938"/>
          <p14:tracePt t="9958" x="2487613" y="6275388"/>
          <p14:tracePt t="9958" x="2487613" y="6319838"/>
          <p14:tracePt t="9958" x="2487613" y="6364288"/>
          <p14:tracePt t="9958" x="2465388" y="6410325"/>
          <p14:tracePt t="9958" x="2443163" y="6454775"/>
          <p14:tracePt t="9958" x="2443163" y="6477000"/>
          <p14:tracePt t="9958" x="2443163" y="6499225"/>
          <p14:tracePt t="9958" x="2420938" y="6565900"/>
          <p14:tracePt t="9958" x="2398713" y="6611938"/>
          <p14:tracePt t="9958" x="2398713" y="6656388"/>
          <p14:tracePt t="9958" x="2374900" y="6678613"/>
          <p14:tracePt t="9958" x="2352675" y="6723063"/>
          <p14:tracePt t="9958" x="2352675" y="6745288"/>
          <p14:tracePt t="9958" x="2352675" y="6769100"/>
          <p14:tracePt t="9958" x="2330450" y="6813550"/>
          <p14:tracePt t="9958" x="2330450" y="6835775"/>
          <p14:tracePt t="9958" x="2241550" y="6589713"/>
          <p14:tracePt t="9958" x="2286000" y="6432550"/>
          <p14:tracePt t="9958" x="2330450" y="6253163"/>
          <p14:tracePt t="9958" x="2374900" y="6073775"/>
          <p14:tracePt t="9958" x="2443163" y="5849938"/>
          <p14:tracePt t="9958" x="2509838" y="5626100"/>
          <p14:tracePt t="9958" x="2578100" y="5422900"/>
          <p14:tracePt t="9958" x="2667000" y="5176838"/>
          <p14:tracePt t="9958" x="2711450" y="4975225"/>
          <p14:tracePt t="9958" x="2755900" y="4818063"/>
          <p14:tracePt t="9958" x="2801938" y="4706938"/>
          <p14:tracePt t="9958" x="2846388" y="4549775"/>
          <p14:tracePt t="9958" x="2890838" y="4348163"/>
          <p14:tracePt t="9958" x="2959100" y="4102100"/>
          <p14:tracePt t="9958" x="3003550" y="3922713"/>
          <p14:tracePt t="9958" x="3070225" y="3697288"/>
          <p14:tracePt t="9958" x="3160713" y="3451225"/>
          <p14:tracePt t="9958" x="3249613" y="3205163"/>
          <p14:tracePt t="9958" x="3340100" y="2935288"/>
          <p14:tracePt t="9958" x="3429000" y="2711450"/>
          <p14:tracePt t="9958" x="3495675" y="2487613"/>
          <p14:tracePt t="9958" x="3586163" y="2241550"/>
          <p14:tracePt t="9958" x="3697288" y="1949450"/>
          <p14:tracePt t="9958" x="3787775" y="1681163"/>
          <p14:tracePt t="9958" x="3898900" y="1411288"/>
          <p14:tracePt t="9958" x="3989388" y="1187450"/>
          <p14:tracePt t="9958" x="4078288" y="941388"/>
          <p14:tracePt t="9958" x="4191000" y="695325"/>
          <p14:tracePt t="9958" x="4279900" y="447675"/>
          <p14:tracePt t="9958" x="4392613" y="223838"/>
          <p14:tracePt t="9958" x="4483100" y="44450"/>
          <p14:tracePt t="9958" x="5670550" y="44450"/>
          <p14:tracePt t="9958" x="5626100" y="292100"/>
          <p14:tracePt t="9958" x="5580063" y="538163"/>
          <p14:tracePt t="9958" x="5513388" y="762000"/>
          <p14:tracePt t="9958" x="5468938" y="963613"/>
          <p14:tracePt t="9958" x="5422900" y="1209675"/>
          <p14:tracePt t="9958" x="5378450" y="1457325"/>
          <p14:tracePt t="9958" x="5334000" y="1703388"/>
          <p14:tracePt t="9958" x="5267325" y="1949450"/>
          <p14:tracePt t="9958" x="5199063" y="2128838"/>
          <p14:tracePt t="9958" x="5132388" y="2330450"/>
          <p14:tracePt t="9958" x="5065713" y="2554288"/>
          <p14:tracePt t="9958" x="5019675" y="2779713"/>
          <p14:tracePt t="9958" x="4953000" y="2981325"/>
          <p14:tracePt t="9958" x="4908550" y="3182938"/>
          <p14:tracePt t="9958" x="4751388" y="3586163"/>
          <p14:tracePt t="9958" x="4706938" y="3787775"/>
          <p14:tracePt t="9958" x="4638675" y="3989388"/>
          <p14:tracePt t="9958" x="4572000" y="4168775"/>
          <p14:tracePt t="9958" x="4527550" y="4303713"/>
          <p14:tracePt t="9958" x="4459288" y="4459288"/>
          <p14:tracePt t="9958" x="4392613" y="4616450"/>
          <p14:tracePt t="9958" x="4325938" y="4751388"/>
          <p14:tracePt t="9958" x="4257675" y="4886325"/>
          <p14:tracePt t="9958" x="4191000" y="5019675"/>
          <p14:tracePt t="9958" x="4146550" y="5110163"/>
          <p14:tracePt t="9958" x="4078288" y="5245100"/>
          <p14:tracePt t="9958" x="4011613" y="5378450"/>
          <p14:tracePt t="9958" x="3944938" y="5491163"/>
          <p14:tracePt t="9958" x="3922713" y="5557838"/>
          <p14:tracePt t="9958" x="3854450" y="5670550"/>
          <p14:tracePt t="9958" x="3743325" y="5849938"/>
          <p14:tracePt t="9958" x="3697288" y="5916613"/>
          <p14:tracePt t="9958" x="3652838" y="6007100"/>
          <p14:tracePt t="9958" x="3630613" y="6051550"/>
          <p14:tracePt t="9958" x="3586163" y="6118225"/>
          <p14:tracePt t="9958" x="3563938" y="6162675"/>
          <p14:tracePt t="9958" x="3517900" y="6208713"/>
          <p14:tracePt t="9958" x="3451225" y="6319838"/>
          <p14:tracePt t="9958" x="3429000" y="6364288"/>
          <p14:tracePt t="9958" x="3429000" y="6388100"/>
          <p14:tracePt t="9958" x="3406775" y="6388100"/>
          <p14:tracePt t="9958" x="3384550" y="6432550"/>
          <p14:tracePt t="9958" x="3362325" y="6477000"/>
          <p14:tracePt t="9958" x="3340100" y="6499225"/>
          <p14:tracePt t="9958" x="3340100" y="6521450"/>
          <p14:tracePt t="9958" x="3316288" y="6521450"/>
          <p14:tracePt t="9958" x="3294063" y="6543675"/>
          <p14:tracePt t="9958" x="3294063" y="6565900"/>
          <p14:tracePt t="9958" x="3271838" y="6589713"/>
          <p14:tracePt t="9958" x="3249613" y="6589713"/>
          <p14:tracePt t="9958" x="3227388" y="6589713"/>
          <p14:tracePt t="9958" x="3205163" y="6589713"/>
          <p14:tracePt t="9958" x="3205163" y="6565900"/>
          <p14:tracePt t="9958" x="3182938" y="6565900"/>
          <p14:tracePt t="9958" x="3160713" y="6565900"/>
          <p14:tracePt t="9958" x="3136900" y="6543675"/>
          <p14:tracePt t="9958" x="3114675" y="6543675"/>
          <p14:tracePt t="9958" x="3092450" y="6521450"/>
          <p14:tracePt t="9958" x="3070225" y="6521450"/>
          <p14:tracePt t="9958" x="3048000" y="6499225"/>
          <p14:tracePt t="9958" x="3025775" y="6499225"/>
          <p14:tracePt t="9958" x="2981325" y="6477000"/>
          <p14:tracePt t="9958" x="2959100" y="6454775"/>
          <p14:tracePt t="9958" x="2935288" y="6454775"/>
          <p14:tracePt t="9958" x="2913063" y="6432550"/>
          <p14:tracePt t="9958" x="2890838" y="6432550"/>
          <p14:tracePt t="9958" x="2890838" y="6410325"/>
          <p14:tracePt t="9958" x="2868613" y="6388100"/>
          <p14:tracePt t="9958" x="2846388" y="6388100"/>
          <p14:tracePt t="9958" x="2824163" y="6388100"/>
          <p14:tracePt t="9958" x="2801938" y="6364288"/>
          <p14:tracePt t="9958" x="2779713" y="6364288"/>
          <p14:tracePt t="9958" x="2779713" y="6342063"/>
          <p14:tracePt t="9958" x="2755900" y="6342063"/>
          <p14:tracePt t="9958" x="2733675" y="6319838"/>
          <p14:tracePt t="9958" x="2711450" y="6319838"/>
          <p14:tracePt t="9958" x="2689225" y="6319838"/>
          <p14:tracePt t="9958" x="2667000" y="6297613"/>
          <p14:tracePt t="9958" x="2644775" y="6297613"/>
          <p14:tracePt t="9958" x="2622550" y="6297613"/>
          <p14:tracePt t="9958" x="2622550" y="6275388"/>
          <p14:tracePt t="9958" x="2578100" y="6275388"/>
          <p14:tracePt t="9958" x="2578100" y="6253163"/>
          <p14:tracePt t="9958" x="2554288" y="6253163"/>
          <p14:tracePt t="9958" x="2532063" y="6253163"/>
          <p14:tracePt t="9958" x="2509838" y="6230938"/>
          <p14:tracePt t="9958" x="2487613" y="6230938"/>
          <p14:tracePt t="9958" x="2465388" y="6230938"/>
          <p14:tracePt t="9958" x="2443163" y="6230938"/>
          <p14:tracePt t="9958" x="2420938" y="6230938"/>
          <p14:tracePt t="9958" x="2398713" y="6208713"/>
          <p14:tracePt t="9958" x="2374900" y="6208713"/>
          <p14:tracePt t="9958" x="2352675" y="6184900"/>
          <p14:tracePt t="9958" x="2308225" y="6184900"/>
          <p14:tracePt t="9958" x="2286000" y="6184900"/>
          <p14:tracePt t="9958" x="2263775" y="6184900"/>
          <p14:tracePt t="9958" x="2219325" y="6184900"/>
          <p14:tracePt t="9958" x="2197100" y="6184900"/>
          <p14:tracePt t="9958" x="2173288" y="6184900"/>
          <p14:tracePt t="9958" x="2151063" y="6208713"/>
          <p14:tracePt t="9958" x="2128838" y="6208713"/>
          <p14:tracePt t="9958" x="2106613" y="6208713"/>
          <p14:tracePt t="9958" x="2062163" y="6208713"/>
          <p14:tracePt t="9958" x="1860550" y="6297613"/>
          <p14:tracePt t="9958" x="1792288" y="6342063"/>
          <p14:tracePt t="9958" x="1703388" y="6364288"/>
          <p14:tracePt t="9958" x="1658938" y="6410325"/>
          <p14:tracePt t="9958" x="1612900" y="6432550"/>
          <p14:tracePt t="9958" x="1568450" y="6477000"/>
          <p14:tracePt t="9958" x="1524000" y="6499225"/>
          <p14:tracePt t="9958" x="1501775" y="6543675"/>
          <p14:tracePt t="9958" x="1457325" y="6565900"/>
          <p14:tracePt t="9958" x="1411288" y="6611938"/>
          <p14:tracePt t="9958" x="1389063" y="6634163"/>
          <p14:tracePt t="9958" x="1344613" y="6678613"/>
          <p14:tracePt t="9958" x="1344613" y="6700838"/>
          <p14:tracePt t="9958" x="1322388" y="6723063"/>
          <p14:tracePt t="9958" x="1300163" y="6769100"/>
          <p14:tracePt t="9958" x="1277938" y="6769100"/>
          <p14:tracePt t="9958" x="1231900" y="6813550"/>
          <p14:tracePt t="9958" x="1231900" y="683577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Elementos del aprendizaje por refuerzo</a:t>
            </a:r>
          </a:p>
        </p:txBody>
      </p:sp>
      <p:sp>
        <p:nvSpPr>
          <p:cNvPr id="4" name="Marcador de número de diapositiva 3">
            <a:extLst>
              <a:ext uri="{FF2B5EF4-FFF2-40B4-BE49-F238E27FC236}">
                <a16:creationId xmlns:a16="http://schemas.microsoft.com/office/drawing/2014/main" id="{C882A1D1-D581-722D-E2DE-263A2FD29473}"/>
              </a:ext>
            </a:extLst>
          </p:cNvPr>
          <p:cNvSpPr>
            <a:spLocks noGrp="1"/>
          </p:cNvSpPr>
          <p:nvPr>
            <p:ph type="sldNum" sz="quarter" idx="12"/>
          </p:nvPr>
        </p:nvSpPr>
        <p:spPr/>
        <p:txBody>
          <a:bodyPr/>
          <a:lstStyle/>
          <a:p>
            <a:fld id="{B4A918BC-4D43-4B42-B3C0-E7EBE25E6AF0}" type="slidenum">
              <a:rPr lang="en-US" smtClean="0"/>
              <a:t>18</a:t>
            </a:fld>
            <a:endParaRPr lang="en-US"/>
          </a:p>
        </p:txBody>
      </p:sp>
      <p:sp>
        <p:nvSpPr>
          <p:cNvPr id="5" name="Marcador de pie de página 3">
            <a:extLst>
              <a:ext uri="{FF2B5EF4-FFF2-40B4-BE49-F238E27FC236}">
                <a16:creationId xmlns:a16="http://schemas.microsoft.com/office/drawing/2014/main" id="{3A2C1A81-F248-2A36-2538-330FFBE4D6DB}"/>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FCF4214-3239-039A-9BA8-F51876266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Rectángulo 6">
            <a:extLst>
              <a:ext uri="{FF2B5EF4-FFF2-40B4-BE49-F238E27FC236}">
                <a16:creationId xmlns:a16="http://schemas.microsoft.com/office/drawing/2014/main" id="{C0C2C24D-A4D1-9E65-F9AA-EFE9F439B78E}"/>
              </a:ext>
            </a:extLst>
          </p:cNvPr>
          <p:cNvSpPr/>
          <p:nvPr/>
        </p:nvSpPr>
        <p:spPr>
          <a:xfrm>
            <a:off x="944911" y="2903839"/>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Política</a:t>
            </a:r>
          </a:p>
        </p:txBody>
      </p:sp>
      <p:sp>
        <p:nvSpPr>
          <p:cNvPr id="8" name="Rectángulo 7">
            <a:extLst>
              <a:ext uri="{FF2B5EF4-FFF2-40B4-BE49-F238E27FC236}">
                <a16:creationId xmlns:a16="http://schemas.microsoft.com/office/drawing/2014/main" id="{BA62BCE1-A743-3F52-BD30-AB4BB2AB3049}"/>
              </a:ext>
            </a:extLst>
          </p:cNvPr>
          <p:cNvSpPr/>
          <p:nvPr/>
        </p:nvSpPr>
        <p:spPr>
          <a:xfrm>
            <a:off x="944911" y="4607033"/>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Recompensa</a:t>
            </a:r>
          </a:p>
        </p:txBody>
      </p:sp>
      <p:sp>
        <p:nvSpPr>
          <p:cNvPr id="9" name="Rectángulo 8">
            <a:extLst>
              <a:ext uri="{FF2B5EF4-FFF2-40B4-BE49-F238E27FC236}">
                <a16:creationId xmlns:a16="http://schemas.microsoft.com/office/drawing/2014/main" id="{17F41B98-775C-8496-749B-537AC0F6FD9D}"/>
              </a:ext>
            </a:extLst>
          </p:cNvPr>
          <p:cNvSpPr/>
          <p:nvPr/>
        </p:nvSpPr>
        <p:spPr>
          <a:xfrm>
            <a:off x="3680490" y="2888932"/>
            <a:ext cx="2415510" cy="14322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Valor</a:t>
            </a:r>
          </a:p>
        </p:txBody>
      </p:sp>
      <p:sp>
        <p:nvSpPr>
          <p:cNvPr id="10" name="Rectángulo 9">
            <a:extLst>
              <a:ext uri="{FF2B5EF4-FFF2-40B4-BE49-F238E27FC236}">
                <a16:creationId xmlns:a16="http://schemas.microsoft.com/office/drawing/2014/main" id="{A88C1231-C181-C1E3-ABFB-3E082AD57D4B}"/>
              </a:ext>
            </a:extLst>
          </p:cNvPr>
          <p:cNvSpPr/>
          <p:nvPr/>
        </p:nvSpPr>
        <p:spPr>
          <a:xfrm>
            <a:off x="3680490" y="4592126"/>
            <a:ext cx="2415510" cy="143227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Modelo</a:t>
            </a:r>
          </a:p>
        </p:txBody>
      </p:sp>
      <p:sp>
        <p:nvSpPr>
          <p:cNvPr id="11" name="CuadroTexto 10">
            <a:extLst>
              <a:ext uri="{FF2B5EF4-FFF2-40B4-BE49-F238E27FC236}">
                <a16:creationId xmlns:a16="http://schemas.microsoft.com/office/drawing/2014/main" id="{56060C36-B961-E2D0-FD61-406C9D39C1AF}"/>
              </a:ext>
            </a:extLst>
          </p:cNvPr>
          <p:cNvSpPr txBox="1"/>
          <p:nvPr/>
        </p:nvSpPr>
        <p:spPr>
          <a:xfrm>
            <a:off x="6403432" y="2888932"/>
            <a:ext cx="5264723" cy="338554"/>
          </a:xfrm>
          <a:prstGeom prst="rect">
            <a:avLst/>
          </a:prstGeom>
          <a:noFill/>
        </p:spPr>
        <p:txBody>
          <a:bodyPr wrap="square">
            <a:spAutoFit/>
          </a:bodyPr>
          <a:lstStyle/>
          <a:p>
            <a:pPr algn="just"/>
            <a:r>
              <a:rPr lang="es-ES" sz="1600" dirty="0"/>
              <a:t>Simula el comportamiento del entorno.</a:t>
            </a:r>
          </a:p>
        </p:txBody>
      </p:sp>
      <p:sp>
        <p:nvSpPr>
          <p:cNvPr id="12" name="CuadroTexto 11">
            <a:extLst>
              <a:ext uri="{FF2B5EF4-FFF2-40B4-BE49-F238E27FC236}">
                <a16:creationId xmlns:a16="http://schemas.microsoft.com/office/drawing/2014/main" id="{95582F50-7E12-A7D8-2AB2-6B809E73FB1E}"/>
              </a:ext>
            </a:extLst>
          </p:cNvPr>
          <p:cNvSpPr txBox="1"/>
          <p:nvPr/>
        </p:nvSpPr>
        <p:spPr>
          <a:xfrm>
            <a:off x="6416069" y="3291961"/>
            <a:ext cx="5264723" cy="1077218"/>
          </a:xfrm>
          <a:prstGeom prst="rect">
            <a:avLst/>
          </a:prstGeom>
          <a:noFill/>
        </p:spPr>
        <p:txBody>
          <a:bodyPr wrap="square">
            <a:spAutoFit/>
          </a:bodyPr>
          <a:lstStyle/>
          <a:p>
            <a:pPr algn="just"/>
            <a:r>
              <a:rPr lang="es-ES" sz="1600" dirty="0"/>
              <a:t>Se utilizan para </a:t>
            </a:r>
            <a:r>
              <a:rPr lang="es-ES" sz="1600" b="1" dirty="0"/>
              <a:t>planificar </a:t>
            </a:r>
            <a:r>
              <a:rPr lang="es-ES" sz="1600" dirty="0"/>
              <a:t>las acciones del agente, es decir, se usan para para simular cualquier manera de decidir el transcurso de una acción considerando futuras situaciones antes de que las experimente el agente.</a:t>
            </a:r>
            <a:endParaRPr lang="es-ES" sz="1600" b="1" dirty="0"/>
          </a:p>
        </p:txBody>
      </p:sp>
      <p:sp>
        <p:nvSpPr>
          <p:cNvPr id="13" name="Rectángulo 12">
            <a:extLst>
              <a:ext uri="{FF2B5EF4-FFF2-40B4-BE49-F238E27FC236}">
                <a16:creationId xmlns:a16="http://schemas.microsoft.com/office/drawing/2014/main" id="{6014E8F1-486E-EB13-D36A-2A3FA749E05E}"/>
              </a:ext>
            </a:extLst>
          </p:cNvPr>
          <p:cNvSpPr/>
          <p:nvPr/>
        </p:nvSpPr>
        <p:spPr>
          <a:xfrm>
            <a:off x="6945745" y="4840589"/>
            <a:ext cx="1674411" cy="1077217"/>
          </a:xfrm>
          <a:prstGeom prst="rect">
            <a:avLst/>
          </a:prstGeom>
          <a:solidFill>
            <a:srgbClr val="F99D9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basados en modelos</a:t>
            </a:r>
          </a:p>
        </p:txBody>
      </p:sp>
      <p:sp>
        <p:nvSpPr>
          <p:cNvPr id="14" name="Rectángulo 13">
            <a:extLst>
              <a:ext uri="{FF2B5EF4-FFF2-40B4-BE49-F238E27FC236}">
                <a16:creationId xmlns:a16="http://schemas.microsoft.com/office/drawing/2014/main" id="{01EBDB1D-FEBA-AFED-8935-5E7428534D80}"/>
              </a:ext>
            </a:extLst>
          </p:cNvPr>
          <p:cNvSpPr/>
          <p:nvPr/>
        </p:nvSpPr>
        <p:spPr>
          <a:xfrm>
            <a:off x="9469901" y="4840589"/>
            <a:ext cx="1674411" cy="1077217"/>
          </a:xfrm>
          <a:prstGeom prst="rect">
            <a:avLst/>
          </a:prstGeom>
          <a:solidFill>
            <a:srgbClr val="F99D9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libres de modelo</a:t>
            </a:r>
          </a:p>
        </p:txBody>
      </p:sp>
      <p:pic>
        <p:nvPicPr>
          <p:cNvPr id="25" name="Audio 24">
            <a:hlinkClick r:id="" action="ppaction://media"/>
            <a:extLst>
              <a:ext uri="{FF2B5EF4-FFF2-40B4-BE49-F238E27FC236}">
                <a16:creationId xmlns:a16="http://schemas.microsoft.com/office/drawing/2014/main" id="{3435D6EA-7B2B-0406-1091-6414D4C6B7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84478997"/>
      </p:ext>
    </p:extLst>
  </p:cSld>
  <p:clrMapOvr>
    <a:masterClrMapping/>
  </p:clrMapOvr>
  <mc:AlternateContent xmlns:mc="http://schemas.openxmlformats.org/markup-compatibility/2006" xmlns:p14="http://schemas.microsoft.com/office/powerpoint/2010/main">
    <mc:Choice Requires="p14">
      <p:transition spd="slow" p14:dur="2000" advTm="8803"/>
    </mc:Choice>
    <mc:Fallback xmlns="">
      <p:transition spd="slow" advTm="8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574" x="1344613" y="6769100"/>
          <p14:tracePt t="575" x="1322388" y="6723063"/>
          <p14:tracePt t="578" x="1300163" y="6700838"/>
          <p14:tracePt t="580" x="1300163" y="6656388"/>
          <p14:tracePt t="582" x="1300163" y="6611938"/>
          <p14:tracePt t="584" x="1277938" y="6521450"/>
          <p14:tracePt t="586" x="1255713" y="6454775"/>
          <p14:tracePt t="588" x="1231900" y="6388100"/>
          <p14:tracePt t="590" x="1209675" y="6319838"/>
          <p14:tracePt t="592" x="1187450" y="6230938"/>
          <p14:tracePt t="595" x="1143000" y="6118225"/>
          <p14:tracePt t="598" x="1076325" y="5938838"/>
          <p14:tracePt t="600" x="1054100" y="5872163"/>
          <p14:tracePt t="602" x="1030288" y="5803900"/>
          <p14:tracePt t="604" x="985838" y="5715000"/>
          <p14:tracePt t="606" x="963613" y="5602288"/>
          <p14:tracePt t="608" x="941388" y="5513388"/>
          <p14:tracePt t="610" x="919163" y="5446713"/>
          <p14:tracePt t="612" x="896938" y="5378450"/>
          <p14:tracePt t="614" x="850900" y="5289550"/>
          <p14:tracePt t="616" x="850900" y="5221288"/>
          <p14:tracePt t="618" x="828675" y="5154613"/>
          <p14:tracePt t="620" x="806450" y="5087938"/>
          <p14:tracePt t="622" x="806450" y="5065713"/>
          <p14:tracePt t="624" x="806450" y="5041900"/>
          <p14:tracePt t="626" x="784225" y="5019675"/>
          <p14:tracePt t="629" x="784225" y="4997450"/>
          <p14:tracePt t="631" x="784225" y="4953000"/>
          <p14:tracePt t="633" x="762000" y="4930775"/>
          <p14:tracePt t="634" x="739775" y="4886325"/>
          <p14:tracePt t="636" x="739775" y="4864100"/>
          <p14:tracePt t="638" x="739775" y="4818063"/>
          <p14:tracePt t="640" x="717550" y="4773613"/>
          <p14:tracePt t="642" x="717550" y="4751388"/>
          <p14:tracePt t="647" x="695325" y="4684713"/>
          <p14:tracePt t="650" x="673100" y="4616450"/>
          <p14:tracePt t="652" x="649288" y="4594225"/>
          <p14:tracePt t="654" x="649288" y="4572000"/>
          <p14:tracePt t="656" x="649288" y="4549775"/>
          <p14:tracePt t="658" x="649288" y="4527550"/>
          <p14:tracePt t="660" x="649288" y="4505325"/>
          <p14:tracePt t="663" x="627063" y="4505325"/>
          <p14:tracePt t="665" x="627063" y="4459288"/>
          <p14:tracePt t="668" x="604838" y="4437063"/>
          <p14:tracePt t="670" x="604838" y="4414838"/>
          <p14:tracePt t="674" x="604838" y="4370388"/>
          <p14:tracePt t="680" x="604838" y="4325938"/>
          <p14:tracePt t="682" x="604838" y="4303713"/>
          <p14:tracePt t="687" x="604838" y="4279900"/>
          <p14:tracePt t="688" x="604838" y="4257675"/>
          <p14:tracePt t="692" x="604838" y="4235450"/>
          <p14:tracePt t="698" x="604838" y="4191000"/>
          <p14:tracePt t="699" x="604838" y="4168775"/>
          <p14:tracePt t="702" x="604838" y="4146550"/>
          <p14:tracePt t="704" x="604838" y="4124325"/>
          <p14:tracePt t="714" x="604838" y="4056063"/>
          <p14:tracePt t="716" x="627063" y="4033838"/>
          <p14:tracePt t="718" x="627063" y="4011613"/>
          <p14:tracePt t="722" x="627063" y="3989388"/>
          <p14:tracePt t="724" x="649288" y="3967163"/>
          <p14:tracePt t="726" x="649288" y="3944938"/>
          <p14:tracePt t="731" x="673100" y="3922713"/>
          <p14:tracePt t="732" x="695325" y="3898900"/>
          <p14:tracePt t="734" x="695325" y="3876675"/>
          <p14:tracePt t="738" x="717550" y="3854450"/>
          <p14:tracePt t="742" x="739775" y="3832225"/>
          <p14:tracePt t="747" x="806450" y="3787775"/>
          <p14:tracePt t="750" x="828675" y="3743325"/>
          <p14:tracePt t="752" x="874713" y="3743325"/>
          <p14:tracePt t="754" x="874713" y="3721100"/>
          <p14:tracePt t="756" x="919163" y="3721100"/>
          <p14:tracePt t="758" x="963613" y="3697288"/>
          <p14:tracePt t="760" x="1008063" y="3675063"/>
          <p14:tracePt t="763" x="1030288" y="3652838"/>
          <p14:tracePt t="764" x="1054100" y="3652838"/>
          <p14:tracePt t="766" x="1120775" y="3630613"/>
          <p14:tracePt t="768" x="1143000" y="3608388"/>
          <p14:tracePt t="770" x="1187450" y="3608388"/>
          <p14:tracePt t="772" x="1231900" y="3586163"/>
          <p14:tracePt t="774" x="1300163" y="3563938"/>
          <p14:tracePt t="776" x="1344613" y="3541713"/>
          <p14:tracePt t="780" x="1435100" y="3495675"/>
          <p14:tracePt t="783" x="1479550" y="3495675"/>
          <p14:tracePt t="784" x="1524000" y="3473450"/>
          <p14:tracePt t="786" x="1568450" y="3451225"/>
          <p14:tracePt t="788" x="1590675" y="3429000"/>
          <p14:tracePt t="790" x="1658938" y="3429000"/>
          <p14:tracePt t="792" x="1681163" y="3406775"/>
          <p14:tracePt t="796" x="1703388" y="3384550"/>
          <p14:tracePt t="798" x="1792288" y="3362325"/>
          <p14:tracePt t="800" x="1816100" y="3340100"/>
          <p14:tracePt t="802" x="1838325" y="3340100"/>
          <p14:tracePt t="806" x="1860550" y="3340100"/>
          <p14:tracePt t="808" x="1882775" y="3340100"/>
          <p14:tracePt t="810" x="1882775" y="3316288"/>
          <p14:tracePt t="814" x="1905000" y="3316288"/>
          <p14:tracePt t="823" x="1927225" y="3316288"/>
          <p14:tracePt t="900" x="1927225" y="3340100"/>
          <p14:tracePt t="912" x="1927225" y="3362325"/>
          <p14:tracePt t="920" x="1927225" y="3384550"/>
          <p14:tracePt t="925" x="1927225" y="3406775"/>
          <p14:tracePt t="931" x="1905000" y="3406775"/>
          <p14:tracePt t="934" x="1905000" y="3429000"/>
          <p14:tracePt t="943" x="1882775" y="3451225"/>
          <p14:tracePt t="955" x="1882775" y="3473450"/>
          <p14:tracePt t="962" x="1882775" y="3495675"/>
          <p14:tracePt t="971" x="1882775" y="3517900"/>
          <p14:tracePt t="982" x="1882775" y="3608388"/>
          <p14:tracePt t="983" x="1905000" y="3652838"/>
          <p14:tracePt t="986" x="1927225" y="3697288"/>
          <p14:tracePt t="988" x="1949450" y="3721100"/>
          <p14:tracePt t="990" x="1971675" y="3765550"/>
          <p14:tracePt t="992" x="1993900" y="3832225"/>
          <p14:tracePt t="997" x="2062163" y="3922713"/>
          <p14:tracePt t="999" x="2106613" y="3967163"/>
          <p14:tracePt t="1000" x="2128838" y="4033838"/>
          <p14:tracePt t="1002" x="2197100" y="4078288"/>
          <p14:tracePt t="1004" x="2219325" y="4146550"/>
          <p14:tracePt t="1006" x="2263775" y="4191000"/>
          <p14:tracePt t="1008" x="2286000" y="4257675"/>
          <p14:tracePt t="1010" x="2330450" y="4303713"/>
          <p14:tracePt t="1013" x="2374900" y="4348163"/>
          <p14:tracePt t="1014" x="2420938" y="4414838"/>
          <p14:tracePt t="1016" x="2465388" y="4483100"/>
          <p14:tracePt t="1017" x="2532063" y="4549775"/>
          <p14:tracePt t="1020" x="2554288" y="4616450"/>
          <p14:tracePt t="1022" x="2600325" y="4660900"/>
          <p14:tracePt t="1024" x="2644775" y="4706938"/>
          <p14:tracePt t="1026" x="2667000" y="4729163"/>
          <p14:tracePt t="1029" x="2689225" y="4751388"/>
          <p14:tracePt t="1031" x="2711450" y="4773613"/>
          <p14:tracePt t="1034" x="2779713" y="4864100"/>
          <p14:tracePt t="1036" x="2824163" y="4886325"/>
          <p14:tracePt t="1038" x="2846388" y="4953000"/>
          <p14:tracePt t="1040" x="2868613" y="4975225"/>
          <p14:tracePt t="1042" x="2913063" y="5019675"/>
          <p14:tracePt t="1044" x="2959100" y="5065713"/>
          <p14:tracePt t="1047" x="3003550" y="5110163"/>
          <p14:tracePt t="1048" x="3048000" y="5154613"/>
          <p14:tracePt t="1050" x="3070225" y="5199063"/>
          <p14:tracePt t="1052" x="3136900" y="5221288"/>
          <p14:tracePt t="1054" x="3182938" y="5289550"/>
          <p14:tracePt t="1056" x="3205163" y="5289550"/>
          <p14:tracePt t="1058" x="3249613" y="5334000"/>
          <p14:tracePt t="1060" x="3294063" y="5378450"/>
          <p14:tracePt t="1063" x="3340100" y="5400675"/>
          <p14:tracePt t="1064" x="3362325" y="5422900"/>
          <p14:tracePt t="1066" x="3406775" y="5446713"/>
          <p14:tracePt t="1068" x="3451225" y="5468938"/>
          <p14:tracePt t="1070" x="3473450" y="5491163"/>
          <p14:tracePt t="1072" x="3517900" y="5513388"/>
          <p14:tracePt t="1074" x="3563938" y="5535613"/>
          <p14:tracePt t="1079" x="3608388" y="5580063"/>
          <p14:tracePt t="1081" x="3652838" y="5580063"/>
          <p14:tracePt t="1084" x="3697288" y="5626100"/>
          <p14:tracePt t="1086" x="3743325" y="5626100"/>
          <p14:tracePt t="1090" x="3787775" y="5648325"/>
          <p14:tracePt t="1092" x="3832225" y="5670550"/>
          <p14:tracePt t="1096" x="3876675" y="5670550"/>
          <p14:tracePt t="1099" x="3944938" y="5670550"/>
          <p14:tracePt t="1100" x="3967163" y="5670550"/>
          <p14:tracePt t="1102" x="4011613" y="5670550"/>
          <p14:tracePt t="1104" x="4056063" y="5670550"/>
          <p14:tracePt t="1106" x="4102100" y="5670550"/>
          <p14:tracePt t="1108" x="4146550" y="5670550"/>
          <p14:tracePt t="1110" x="4168775" y="5670550"/>
          <p14:tracePt t="1114" x="4257675" y="5670550"/>
          <p14:tracePt t="1115" x="4279900" y="5670550"/>
          <p14:tracePt t="1118" x="4303713" y="5670550"/>
          <p14:tracePt t="1120" x="4370388" y="5670550"/>
          <p14:tracePt t="1122" x="4392613" y="5670550"/>
          <p14:tracePt t="1124" x="4414838" y="5670550"/>
          <p14:tracePt t="1126" x="4459288" y="5670550"/>
          <p14:tracePt t="1131" x="4527550" y="5648325"/>
          <p14:tracePt t="1133" x="4549775" y="5648325"/>
          <p14:tracePt t="1134" x="4594225" y="5648325"/>
          <p14:tracePt t="1136" x="4616450" y="5626100"/>
          <p14:tracePt t="1138" x="4638675" y="5602288"/>
          <p14:tracePt t="1141" x="4684713" y="5602288"/>
          <p14:tracePt t="1142" x="4684713" y="5580063"/>
          <p14:tracePt t="1144" x="4706938" y="5580063"/>
          <p14:tracePt t="1146" x="4729163" y="5557838"/>
          <p14:tracePt t="1148" x="4751388" y="5535613"/>
          <p14:tracePt t="1152" x="4773613" y="5513388"/>
          <p14:tracePt t="1156" x="4795838" y="5491163"/>
          <p14:tracePt t="1158" x="4795838" y="5468938"/>
          <p14:tracePt t="1160" x="4818063" y="5468938"/>
          <p14:tracePt t="1162" x="4818063" y="5446713"/>
          <p14:tracePt t="1164" x="4840288" y="5422900"/>
          <p14:tracePt t="1168" x="4840288" y="5400675"/>
          <p14:tracePt t="1170" x="4864100" y="5378450"/>
          <p14:tracePt t="1176" x="4864100" y="5356225"/>
          <p14:tracePt t="1178" x="4864100" y="5334000"/>
          <p14:tracePt t="1182" x="4864100" y="5311775"/>
          <p14:tracePt t="1184" x="4864100" y="5289550"/>
          <p14:tracePt t="1189" x="4864100" y="5267325"/>
          <p14:tracePt t="1195" x="4864100" y="5245100"/>
          <p14:tracePt t="1202" x="4864100" y="5221288"/>
          <p14:tracePt t="1204" x="4864100" y="5199063"/>
          <p14:tracePt t="1212" x="4864100" y="5176838"/>
          <p14:tracePt t="1218" x="4840288" y="5154613"/>
          <p14:tracePt t="1224" x="4818063" y="5132388"/>
          <p14:tracePt t="1226" x="4795838" y="5110163"/>
          <p14:tracePt t="1230" x="4706938" y="5041900"/>
          <p14:tracePt t="1233" x="4638675" y="5019675"/>
          <p14:tracePt t="1236" x="4594225" y="4997450"/>
          <p14:tracePt t="1238" x="4572000" y="4997450"/>
          <p14:tracePt t="1240" x="4527550" y="4997450"/>
          <p14:tracePt t="1245" x="4483100" y="4997450"/>
          <p14:tracePt t="1248" x="4437063" y="4997450"/>
          <p14:tracePt t="1250" x="4414838" y="4997450"/>
          <p14:tracePt t="1251" x="4370388" y="4997450"/>
          <p14:tracePt t="1254" x="4348163" y="4997450"/>
          <p14:tracePt t="1256" x="4325938" y="4997450"/>
          <p14:tracePt t="1258" x="4303713" y="4997450"/>
          <p14:tracePt t="1260" x="4279900" y="4997450"/>
          <p14:tracePt t="1263" x="4257675" y="4997450"/>
          <p14:tracePt t="1264" x="4213225" y="5019675"/>
          <p14:tracePt t="1266" x="4213225" y="5041900"/>
          <p14:tracePt t="1268" x="4191000" y="5041900"/>
          <p14:tracePt t="1270" x="4168775" y="5065713"/>
          <p14:tracePt t="1272" x="4146550" y="5087938"/>
          <p14:tracePt t="1274" x="4124325" y="5110163"/>
          <p14:tracePt t="1280" x="4124325" y="5154613"/>
          <p14:tracePt t="1282" x="4124325" y="5176838"/>
          <p14:tracePt t="1284" x="4102100" y="5176838"/>
          <p14:tracePt t="1286" x="4078288" y="5221288"/>
          <p14:tracePt t="1288" x="4078288" y="5245100"/>
          <p14:tracePt t="1290" x="4078288" y="5289550"/>
          <p14:tracePt t="1292" x="4056063" y="5311775"/>
          <p14:tracePt t="1294" x="4056063" y="5334000"/>
          <p14:tracePt t="1297" x="4056063" y="5400675"/>
          <p14:tracePt t="1300" x="4056063" y="5422900"/>
          <p14:tracePt t="1302" x="4056063" y="5468938"/>
          <p14:tracePt t="1304" x="4056063" y="5491163"/>
          <p14:tracePt t="1306" x="4056063" y="5513388"/>
          <p14:tracePt t="1308" x="4056063" y="5557838"/>
          <p14:tracePt t="1310" x="4056063" y="5580063"/>
          <p14:tracePt t="1313" x="4056063" y="5602288"/>
          <p14:tracePt t="1315" x="4056063" y="5626100"/>
          <p14:tracePt t="1316" x="4078288" y="5648325"/>
          <p14:tracePt t="1318" x="4078288" y="5670550"/>
          <p14:tracePt t="1320" x="4078288" y="5692775"/>
          <p14:tracePt t="1322" x="4102100" y="5715000"/>
          <p14:tracePt t="1324" x="4124325" y="5759450"/>
          <p14:tracePt t="1326" x="4124325" y="5781675"/>
          <p14:tracePt t="1329" x="4146550" y="5803900"/>
          <p14:tracePt t="1331" x="4168775" y="5849938"/>
          <p14:tracePt t="1334" x="4191000" y="5894388"/>
          <p14:tracePt t="1336" x="4213225" y="5916613"/>
          <p14:tracePt t="1338" x="4235450" y="5938838"/>
          <p14:tracePt t="1340" x="4235450" y="5961063"/>
          <p14:tracePt t="1342" x="4279900" y="5983288"/>
          <p14:tracePt t="1344" x="4279900" y="6007100"/>
          <p14:tracePt t="1347" x="4325938" y="6029325"/>
          <p14:tracePt t="1349" x="4348163" y="6051550"/>
          <p14:tracePt t="1350" x="4370388" y="6073775"/>
          <p14:tracePt t="1352" x="4392613" y="6073775"/>
          <p14:tracePt t="1354" x="4414838" y="6118225"/>
          <p14:tracePt t="1356" x="4437063" y="6118225"/>
          <p14:tracePt t="1358" x="4459288" y="6140450"/>
          <p14:tracePt t="1360" x="4505325" y="6140450"/>
          <p14:tracePt t="1365" x="4527550" y="6162675"/>
          <p14:tracePt t="1366" x="4572000" y="6184900"/>
          <p14:tracePt t="1370" x="4616450" y="6184900"/>
          <p14:tracePt t="1379" x="4638675" y="6184900"/>
          <p14:tracePt t="1383" x="4660900" y="6184900"/>
          <p14:tracePt t="1384" x="4706938" y="6184900"/>
          <p14:tracePt t="1388" x="4729163" y="6184900"/>
          <p14:tracePt t="1390" x="4751388" y="6184900"/>
          <p14:tracePt t="1392" x="4773613" y="6184900"/>
          <p14:tracePt t="1394" x="4795838" y="6184900"/>
          <p14:tracePt t="1398" x="4818063" y="6184900"/>
          <p14:tracePt t="1400" x="4840288" y="6184900"/>
          <p14:tracePt t="1402" x="4864100" y="6184900"/>
          <p14:tracePt t="1404" x="4886325" y="6184900"/>
          <p14:tracePt t="1406" x="4908550" y="6162675"/>
          <p14:tracePt t="1410" x="4930775" y="6140450"/>
          <p14:tracePt t="1414" x="4953000" y="6140450"/>
          <p14:tracePt t="1416" x="4975225" y="6118225"/>
          <p14:tracePt t="1418" x="4997450" y="6118225"/>
          <p14:tracePt t="1420" x="4997450" y="6096000"/>
          <p14:tracePt t="1422" x="5019675" y="6096000"/>
          <p14:tracePt t="1428" x="5041900" y="6051550"/>
          <p14:tracePt t="1432" x="5041900" y="6029325"/>
          <p14:tracePt t="1434" x="5065713" y="6029325"/>
          <p14:tracePt t="1436" x="5065713" y="6007100"/>
          <p14:tracePt t="1438" x="5087938" y="6007100"/>
          <p14:tracePt t="1440" x="5087938" y="5983288"/>
          <p14:tracePt t="1442" x="5087938" y="5961063"/>
          <p14:tracePt t="1448" x="5087938" y="5938838"/>
          <p14:tracePt t="1450" x="5087938" y="5916613"/>
          <p14:tracePt t="1452" x="5087938" y="5894388"/>
          <p14:tracePt t="1457" x="5087938" y="5872163"/>
          <p14:tracePt t="1467" x="5087938" y="5781675"/>
          <p14:tracePt t="1470" x="5065713" y="5737225"/>
          <p14:tracePt t="1475" x="5065713" y="5692775"/>
          <p14:tracePt t="1480" x="5041900" y="5648325"/>
          <p14:tracePt t="1482" x="5019675" y="5626100"/>
          <p14:tracePt t="1486" x="5019675" y="5602288"/>
          <p14:tracePt t="1488" x="4997450" y="5580063"/>
          <p14:tracePt t="1492" x="4997450" y="5535613"/>
          <p14:tracePt t="1494" x="4975225" y="5535613"/>
          <p14:tracePt t="1498" x="4953000" y="5513388"/>
          <p14:tracePt t="1499" x="4930775" y="5491163"/>
          <p14:tracePt t="1502" x="4930775" y="5468938"/>
          <p14:tracePt t="1506" x="4908550" y="5446713"/>
          <p14:tracePt t="1510" x="4886325" y="5422900"/>
          <p14:tracePt t="1515" x="4864100" y="5400675"/>
          <p14:tracePt t="1518" x="4840288" y="5378450"/>
          <p14:tracePt t="1520" x="4818063" y="5378450"/>
          <p14:tracePt t="1522" x="4818063" y="5356225"/>
          <p14:tracePt t="1526" x="4795838" y="5356225"/>
          <p14:tracePt t="1532" x="4773613" y="5334000"/>
          <p14:tracePt t="1534" x="4751388" y="5334000"/>
          <p14:tracePt t="1540" x="4729163" y="5311775"/>
          <p14:tracePt t="1547" x="4706938" y="5311775"/>
          <p14:tracePt t="1552" x="4684713" y="5289550"/>
          <p14:tracePt t="1558" x="4660900" y="5289550"/>
          <p14:tracePt t="1567" x="4638675" y="5289550"/>
          <p14:tracePt t="1580" x="4616450" y="5289550"/>
          <p14:tracePt t="1591" x="4594225" y="5289550"/>
          <p14:tracePt t="1615" x="4594225" y="5311775"/>
          <p14:tracePt t="3326" x="4594225" y="5400675"/>
          <p14:tracePt t="5078" x="4594225" y="5422900"/>
          <p14:tracePt t="5089" x="4572000" y="5422900"/>
          <p14:tracePt t="5093" x="4572000" y="5446713"/>
          <p14:tracePt t="5102" x="4549775" y="5491163"/>
          <p14:tracePt t="5112" x="4527550" y="5513388"/>
          <p14:tracePt t="5116" x="4527550" y="5535613"/>
          <p14:tracePt t="5122" x="4527550" y="5557838"/>
          <p14:tracePt t="5124" x="4505325" y="5557838"/>
          <p14:tracePt t="5128" x="4505325" y="5580063"/>
          <p14:tracePt t="5130" x="4483100" y="5580063"/>
          <p14:tracePt t="5132" x="4483100" y="5602288"/>
          <p14:tracePt t="5142" x="4459288" y="5626100"/>
          <p14:tracePt t="5150" x="4459288" y="5648325"/>
          <p14:tracePt t="5164" x="4459288" y="5670550"/>
          <p14:tracePt t="5176" x="4459288" y="5692775"/>
          <p14:tracePt t="5553" x="4459288" y="5670550"/>
          <p14:tracePt t="5572" x="4459288" y="5648325"/>
          <p14:tracePt t="5584" x="4459288" y="5626100"/>
          <p14:tracePt t="5595" x="4459288" y="5602288"/>
          <p14:tracePt t="5600" x="4459288" y="5580063"/>
          <p14:tracePt t="5616" x="4459288" y="5557838"/>
          <p14:tracePt t="5627" x="4483100" y="5535613"/>
          <p14:tracePt t="5639" x="4483100" y="5513388"/>
          <p14:tracePt t="5653" x="4505325" y="5491163"/>
          <p14:tracePt t="5655" x="4505325" y="5468938"/>
          <p14:tracePt t="5663" x="4505325" y="5446713"/>
          <p14:tracePt t="5675" x="4505325" y="5422900"/>
          <p14:tracePt t="5686" x="4505325" y="5378450"/>
          <p14:tracePt t="5700" x="4505325" y="5356225"/>
          <p14:tracePt t="5711" x="4505325" y="5334000"/>
          <p14:tracePt t="5738" x="4505325" y="5311775"/>
          <p14:tracePt t="8803" x="4505325" y="5289550"/>
          <p14:tracePt t="8803" x="4505325" y="5267325"/>
          <p14:tracePt t="8803" x="4505325" y="5221288"/>
          <p14:tracePt t="8803" x="4483100" y="5154613"/>
          <p14:tracePt t="8803" x="4459288" y="5110163"/>
          <p14:tracePt t="8803" x="4459288" y="5065713"/>
          <p14:tracePt t="8803" x="4437063" y="5019675"/>
          <p14:tracePt t="8803" x="4414838" y="4975225"/>
          <p14:tracePt t="8803" x="4392613" y="4908550"/>
          <p14:tracePt t="8803" x="4348163" y="4864100"/>
          <p14:tracePt t="8803" x="4325938" y="4795838"/>
          <p14:tracePt t="8803" x="4279900" y="4729163"/>
          <p14:tracePt t="8803" x="4213225" y="4638675"/>
          <p14:tracePt t="8803" x="4191000" y="4594225"/>
          <p14:tracePt t="8803" x="4124325" y="4527550"/>
          <p14:tracePt t="8803" x="4078288" y="4437063"/>
          <p14:tracePt t="8803" x="4033838" y="4370388"/>
          <p14:tracePt t="8803" x="3944938" y="4213225"/>
          <p14:tracePt t="8803" x="3898900" y="4168775"/>
          <p14:tracePt t="8803" x="3898900" y="4124325"/>
          <p14:tracePt t="8803" x="3854450" y="4056063"/>
          <p14:tracePt t="8803" x="3832225" y="3989388"/>
          <p14:tracePt t="8803" x="3787775" y="3922713"/>
          <p14:tracePt t="8803" x="3721100" y="3810000"/>
          <p14:tracePt t="8803" x="3652838" y="3721100"/>
          <p14:tracePt t="8803" x="3563938" y="3541713"/>
          <p14:tracePt t="8803" x="3495675" y="3429000"/>
          <p14:tracePt t="8803" x="3429000" y="3294063"/>
          <p14:tracePt t="8803" x="3362325" y="3160713"/>
          <p14:tracePt t="8803" x="3316288" y="3070225"/>
          <p14:tracePt t="8803" x="3249613" y="2935288"/>
          <p14:tracePt t="8803" x="3227388" y="2801938"/>
          <p14:tracePt t="8803" x="3160713" y="2667000"/>
          <p14:tracePt t="8803" x="3092450" y="2509838"/>
          <p14:tracePt t="8803" x="3048000" y="2398713"/>
          <p14:tracePt t="8803" x="2981325" y="2286000"/>
          <p14:tracePt t="8803" x="2935288" y="2128838"/>
          <p14:tracePt t="8803" x="2868613" y="1993900"/>
          <p14:tracePt t="8803" x="2801938" y="1860550"/>
          <p14:tracePt t="8803" x="2733675" y="1725613"/>
          <p14:tracePt t="8803" x="2689225" y="1612900"/>
          <p14:tracePt t="8803" x="2644775" y="1501775"/>
          <p14:tracePt t="8803" x="2578100" y="1366838"/>
          <p14:tracePt t="8803" x="2509838" y="1231900"/>
          <p14:tracePt t="8803" x="2465388" y="1120775"/>
          <p14:tracePt t="8803" x="2420938" y="1054100"/>
          <p14:tracePt t="8803" x="2374900" y="963613"/>
          <p14:tracePt t="8803" x="2308225" y="874713"/>
          <p14:tracePt t="8803" x="2263775" y="784225"/>
          <p14:tracePt t="8803" x="2197100" y="717550"/>
          <p14:tracePt t="8803" x="2128838" y="627063"/>
          <p14:tracePt t="8803" x="2062163" y="582613"/>
          <p14:tracePt t="8803" x="2017713" y="538163"/>
          <p14:tracePt t="8803" x="1971675" y="469900"/>
          <p14:tracePt t="8803" x="1905000" y="425450"/>
          <p14:tracePt t="8803" x="1860550" y="381000"/>
          <p14:tracePt t="8803" x="1816100" y="358775"/>
          <p14:tracePt t="8803" x="1770063" y="336550"/>
          <p14:tracePt t="8803" x="1747838" y="314325"/>
          <p14:tracePt t="8803" x="1703388" y="292100"/>
          <p14:tracePt t="8803" x="1658938" y="268288"/>
          <p14:tracePt t="8803" x="1636713" y="268288"/>
          <p14:tracePt t="8803" x="1612900" y="246063"/>
          <p14:tracePt t="8803" x="1590675" y="246063"/>
          <p14:tracePt t="8803" x="1568450" y="246063"/>
          <p14:tracePt t="8803" x="1612900" y="246063"/>
          <p14:tracePt t="8803" x="1658938" y="268288"/>
          <p14:tracePt t="8803" x="1681163" y="292100"/>
          <p14:tracePt t="8803" x="1725613" y="292100"/>
          <p14:tracePt t="8803" x="1816100" y="314325"/>
          <p14:tracePt t="8803" x="1838325" y="314325"/>
          <p14:tracePt t="8803" x="1882775" y="314325"/>
          <p14:tracePt t="8803" x="1927225" y="314325"/>
          <p14:tracePt t="8803" x="1993900" y="314325"/>
          <p14:tracePt t="8803" x="2062163" y="314325"/>
          <p14:tracePt t="8803" x="2151063" y="314325"/>
          <p14:tracePt t="8803" x="2241550" y="314325"/>
          <p14:tracePt t="8803" x="2330450" y="314325"/>
          <p14:tracePt t="8803" x="2420938" y="314325"/>
          <p14:tracePt t="8803" x="2509838" y="314325"/>
          <p14:tracePt t="8803" x="2600325" y="314325"/>
          <p14:tracePt t="8803" x="2711450" y="292100"/>
          <p14:tracePt t="8803" x="2824163" y="268288"/>
          <p14:tracePt t="8803" x="2935288" y="268288"/>
          <p14:tracePt t="8803" x="3048000" y="246063"/>
          <p14:tracePt t="8803" x="3182938" y="201613"/>
          <p14:tracePt t="8803" x="3316288" y="157163"/>
          <p14:tracePt t="8803" x="3406775" y="112713"/>
          <p14:tracePt t="8803" x="3541713" y="66675"/>
          <p14:tracePt t="8803" x="3675063" y="0"/>
          <p14:tracePt t="8803" x="6611938" y="22225"/>
          <p14:tracePt t="8803" x="6454775" y="314325"/>
          <p14:tracePt t="8803" x="6342063" y="538163"/>
          <p14:tracePt t="8803" x="6208713" y="784225"/>
          <p14:tracePt t="8803" x="6051550" y="1054100"/>
          <p14:tracePt t="8803" x="5894388" y="1344613"/>
          <p14:tracePt t="8803" x="5737225" y="1636713"/>
          <p14:tracePt t="8803" x="5580063" y="1927225"/>
          <p14:tracePt t="8803" x="5422900" y="2197100"/>
          <p14:tracePt t="8803" x="5289550" y="2443163"/>
          <p14:tracePt t="8803" x="5132388" y="2711450"/>
          <p14:tracePt t="8803" x="4975225" y="3003550"/>
          <p14:tracePt t="8803" x="4773613" y="3316288"/>
          <p14:tracePt t="8803" x="4660900" y="3563938"/>
          <p14:tracePt t="8803" x="4505325" y="3854450"/>
          <p14:tracePt t="8803" x="4348163" y="4146550"/>
          <p14:tracePt t="8803" x="4146550" y="4437063"/>
          <p14:tracePt t="8803" x="3989388" y="4684713"/>
          <p14:tracePt t="8803" x="3832225" y="4975225"/>
          <p14:tracePt t="8803" x="3697288" y="5199063"/>
          <p14:tracePt t="8803" x="3541713" y="5446713"/>
          <p14:tracePt t="8803" x="3384550" y="5692775"/>
          <p14:tracePt t="8803" x="3249613" y="5961063"/>
          <p14:tracePt t="8803" x="3092450" y="6208713"/>
          <p14:tracePt t="8803" x="2959100" y="6388100"/>
          <p14:tracePt t="8803" x="2846388" y="6589713"/>
          <p14:tracePt t="8803" x="2733675" y="6813550"/>
          <p14:tracePt t="8803" x="784225" y="6410325"/>
          <p14:tracePt t="8803" x="762000" y="6230938"/>
          <p14:tracePt t="8803" x="762000" y="6118225"/>
          <p14:tracePt t="8803" x="762000" y="5961063"/>
          <p14:tracePt t="8803" x="739775" y="5781675"/>
          <p14:tracePt t="8803" x="717550" y="5602288"/>
          <p14:tracePt t="8803" x="695325" y="5422900"/>
          <p14:tracePt t="8803" x="695325" y="5245100"/>
          <p14:tracePt t="8803" x="673100" y="5087938"/>
          <p14:tracePt t="8803" x="673100" y="4729163"/>
          <p14:tracePt t="8803" x="649288" y="4505325"/>
          <p14:tracePt t="8803" x="649288" y="4325938"/>
          <p14:tracePt t="8803" x="649288" y="4168775"/>
          <p14:tracePt t="8803" x="649288" y="3989388"/>
          <p14:tracePt t="8803" x="649288" y="3810000"/>
          <p14:tracePt t="8803" x="649288" y="3630613"/>
          <p14:tracePt t="8803" x="649288" y="3451225"/>
          <p14:tracePt t="8803" x="649288" y="3271838"/>
          <p14:tracePt t="8803" x="649288" y="3160713"/>
          <p14:tracePt t="8803" x="649288" y="3003550"/>
          <p14:tracePt t="8803" x="673100" y="2824163"/>
          <p14:tracePt t="8803" x="717550" y="2644775"/>
          <p14:tracePt t="8803" x="762000" y="2443163"/>
          <p14:tracePt t="8803" x="806450" y="2308225"/>
          <p14:tracePt t="8803" x="850900" y="2151063"/>
          <p14:tracePt t="8803" x="896938" y="1971675"/>
          <p14:tracePt t="8803" x="941388" y="1816100"/>
          <p14:tracePt t="8803" x="1008063" y="1636713"/>
          <p14:tracePt t="8803" x="1076325" y="1479550"/>
          <p14:tracePt t="8803" x="1143000" y="1344613"/>
          <p14:tracePt t="8803" x="1209675" y="1187450"/>
          <p14:tracePt t="8803" x="1300163" y="1008063"/>
          <p14:tracePt t="8803" x="1389063" y="828675"/>
          <p14:tracePt t="8803" x="1524000" y="538163"/>
          <p14:tracePt t="8803" x="1612900" y="358775"/>
          <p14:tracePt t="8803" x="1725613" y="201613"/>
          <p14:tracePt t="8803" x="1838325" y="4445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19</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CuadroTexto 6">
            <a:extLst>
              <a:ext uri="{FF2B5EF4-FFF2-40B4-BE49-F238E27FC236}">
                <a16:creationId xmlns:a16="http://schemas.microsoft.com/office/drawing/2014/main" id="{8018F570-307C-D302-FD9E-BCFE4D528750}"/>
              </a:ext>
            </a:extLst>
          </p:cNvPr>
          <p:cNvSpPr txBox="1"/>
          <p:nvPr/>
        </p:nvSpPr>
        <p:spPr>
          <a:xfrm>
            <a:off x="332481" y="2782669"/>
            <a:ext cx="4772143" cy="956574"/>
          </a:xfrm>
          <a:prstGeom prst="rect">
            <a:avLst/>
          </a:prstGeom>
          <a:noFill/>
        </p:spPr>
        <p:txBody>
          <a:bodyPr wrap="square">
            <a:spAutoFit/>
          </a:bodyPr>
          <a:lstStyle/>
          <a:p>
            <a:pPr algn="just"/>
            <a:r>
              <a:rPr lang="es-ES" dirty="0"/>
              <a:t>En el aprendizaje por refuerzo el agente interacciona con el entorno en una secuencia de tiempo </a:t>
            </a:r>
            <a:r>
              <a:rPr lang="es-ES" b="1" dirty="0"/>
              <a:t>discreta</a:t>
            </a:r>
            <a:r>
              <a:rPr lang="es-ES" dirty="0"/>
              <a:t>.</a:t>
            </a:r>
          </a:p>
        </p:txBody>
      </p:sp>
      <p:sp>
        <p:nvSpPr>
          <p:cNvPr id="19" name="CuadroTexto 18">
            <a:extLst>
              <a:ext uri="{FF2B5EF4-FFF2-40B4-BE49-F238E27FC236}">
                <a16:creationId xmlns:a16="http://schemas.microsoft.com/office/drawing/2014/main" id="{955FAA1B-6663-8DA5-57FA-71A23552FF43}"/>
              </a:ext>
            </a:extLst>
          </p:cNvPr>
          <p:cNvSpPr txBox="1"/>
          <p:nvPr/>
        </p:nvSpPr>
        <p:spPr>
          <a:xfrm>
            <a:off x="332479" y="3702978"/>
            <a:ext cx="4672493" cy="923330"/>
          </a:xfrm>
          <a:prstGeom prst="rect">
            <a:avLst/>
          </a:prstGeom>
          <a:noFill/>
        </p:spPr>
        <p:txBody>
          <a:bodyPr wrap="square">
            <a:spAutoFit/>
          </a:bodyPr>
          <a:lstStyle/>
          <a:p>
            <a:pPr algn="just"/>
            <a:r>
              <a:rPr lang="es-ES" b="1" u="sng" dirty="0"/>
              <a:t>Propiedad de </a:t>
            </a:r>
            <a:r>
              <a:rPr lang="es-ES" b="1" u="sng" dirty="0" err="1"/>
              <a:t>Markov</a:t>
            </a:r>
            <a:r>
              <a:rPr lang="es-ES" b="1" dirty="0"/>
              <a:t>: </a:t>
            </a:r>
            <a:r>
              <a:rPr lang="es-ES" dirty="0"/>
              <a:t>El estado siguiente solo depende de la acción seleccionada por el agente y el estado actual.</a:t>
            </a:r>
            <a:endParaRPr lang="es-ES" b="1" dirty="0"/>
          </a:p>
        </p:txBody>
      </p:sp>
      <p:sp>
        <p:nvSpPr>
          <p:cNvPr id="20" name="CuadroTexto 19">
            <a:extLst>
              <a:ext uri="{FF2B5EF4-FFF2-40B4-BE49-F238E27FC236}">
                <a16:creationId xmlns:a16="http://schemas.microsoft.com/office/drawing/2014/main" id="{A8F3E94D-6218-825A-309B-5673BD4570C2}"/>
              </a:ext>
            </a:extLst>
          </p:cNvPr>
          <p:cNvSpPr txBox="1"/>
          <p:nvPr/>
        </p:nvSpPr>
        <p:spPr>
          <a:xfrm>
            <a:off x="2018617" y="4722229"/>
            <a:ext cx="2175821" cy="923330"/>
          </a:xfrm>
          <a:prstGeom prst="rect">
            <a:avLst/>
          </a:prstGeom>
          <a:solidFill>
            <a:schemeClr val="accent3">
              <a:lumMod val="40000"/>
              <a:lumOff val="60000"/>
              <a:alpha val="50000"/>
            </a:schemeClr>
          </a:solidFill>
          <a:ln w="38100">
            <a:solidFill>
              <a:schemeClr val="tx1"/>
            </a:solidFill>
          </a:ln>
        </p:spPr>
        <p:txBody>
          <a:bodyPr wrap="square">
            <a:spAutoFit/>
          </a:bodyPr>
          <a:lstStyle/>
          <a:p>
            <a:pPr algn="ctr"/>
            <a:r>
              <a:rPr lang="es-ES" b="1" dirty="0"/>
              <a:t>Proceso de decisión de </a:t>
            </a:r>
            <a:r>
              <a:rPr lang="es-ES" b="1" dirty="0" err="1"/>
              <a:t>Markov</a:t>
            </a:r>
            <a:r>
              <a:rPr lang="es-ES" b="1" dirty="0"/>
              <a:t>.</a:t>
            </a:r>
            <a:endParaRPr lang="es-ES" dirty="0"/>
          </a:p>
        </p:txBody>
      </p:sp>
      <p:sp>
        <p:nvSpPr>
          <p:cNvPr id="22" name="Flecha: curvada hacia la derecha 21">
            <a:extLst>
              <a:ext uri="{FF2B5EF4-FFF2-40B4-BE49-F238E27FC236}">
                <a16:creationId xmlns:a16="http://schemas.microsoft.com/office/drawing/2014/main" id="{9040DF45-5123-C4B5-F6EE-61204FB170FD}"/>
              </a:ext>
            </a:extLst>
          </p:cNvPr>
          <p:cNvSpPr/>
          <p:nvPr/>
        </p:nvSpPr>
        <p:spPr>
          <a:xfrm rot="17875067">
            <a:off x="761391" y="4678709"/>
            <a:ext cx="749361" cy="1633264"/>
          </a:xfrm>
          <a:prstGeom prst="curvedRightArrow">
            <a:avLst>
              <a:gd name="adj1" fmla="val 22581"/>
              <a:gd name="adj2" fmla="val 5292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3" name="Flecha: a la derecha con bandas 22">
            <a:extLst>
              <a:ext uri="{FF2B5EF4-FFF2-40B4-BE49-F238E27FC236}">
                <a16:creationId xmlns:a16="http://schemas.microsoft.com/office/drawing/2014/main" id="{369722B8-C3AF-A46D-C443-BFF43AE3F042}"/>
              </a:ext>
            </a:extLst>
          </p:cNvPr>
          <p:cNvSpPr/>
          <p:nvPr/>
        </p:nvSpPr>
        <p:spPr>
          <a:xfrm>
            <a:off x="4334565" y="5312246"/>
            <a:ext cx="1246909" cy="412820"/>
          </a:xfrm>
          <a:prstGeom prst="stripedRightArrow">
            <a:avLst>
              <a:gd name="adj1" fmla="val 41027"/>
              <a:gd name="adj2" fmla="val 1027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a:extLst>
              <a:ext uri="{FF2B5EF4-FFF2-40B4-BE49-F238E27FC236}">
                <a16:creationId xmlns:a16="http://schemas.microsoft.com/office/drawing/2014/main" id="{98A2F16F-9E09-FA26-58AA-08637BE19291}"/>
              </a:ext>
            </a:extLst>
          </p:cNvPr>
          <p:cNvSpPr txBox="1"/>
          <p:nvPr/>
        </p:nvSpPr>
        <p:spPr>
          <a:xfrm>
            <a:off x="5721601" y="5001282"/>
            <a:ext cx="2175821" cy="923330"/>
          </a:xfrm>
          <a:prstGeom prst="rect">
            <a:avLst/>
          </a:prstGeom>
          <a:solidFill>
            <a:schemeClr val="accent3">
              <a:lumMod val="40000"/>
              <a:lumOff val="60000"/>
              <a:alpha val="50000"/>
            </a:schemeClr>
          </a:solidFill>
          <a:ln w="38100">
            <a:solidFill>
              <a:schemeClr val="tx1"/>
            </a:solidFill>
          </a:ln>
        </p:spPr>
        <p:txBody>
          <a:bodyPr wrap="square">
            <a:spAutoFit/>
          </a:bodyPr>
          <a:lstStyle/>
          <a:p>
            <a:pPr algn="ctr"/>
            <a:r>
              <a:rPr lang="es-ES" b="1" dirty="0"/>
              <a:t>Proceso </a:t>
            </a:r>
            <a:r>
              <a:rPr lang="es-ES" b="1" dirty="0">
                <a:solidFill>
                  <a:srgbClr val="FF0000"/>
                </a:solidFill>
              </a:rPr>
              <a:t>finito</a:t>
            </a:r>
            <a:r>
              <a:rPr lang="es-ES" b="1" dirty="0"/>
              <a:t> de decisión de </a:t>
            </a:r>
            <a:r>
              <a:rPr lang="es-ES" b="1" dirty="0" err="1"/>
              <a:t>Markov</a:t>
            </a:r>
            <a:r>
              <a:rPr lang="es-ES" b="1" dirty="0"/>
              <a:t>.</a:t>
            </a:r>
            <a:endParaRPr lang="es-ES" dirty="0"/>
          </a:p>
        </p:txBody>
      </p:sp>
      <p:sp>
        <p:nvSpPr>
          <p:cNvPr id="26" name="CuadroTexto 25">
            <a:extLst>
              <a:ext uri="{FF2B5EF4-FFF2-40B4-BE49-F238E27FC236}">
                <a16:creationId xmlns:a16="http://schemas.microsoft.com/office/drawing/2014/main" id="{398B42E4-A19D-EBB5-2131-42CE9A12AAF9}"/>
              </a:ext>
            </a:extLst>
          </p:cNvPr>
          <p:cNvSpPr txBox="1"/>
          <p:nvPr/>
        </p:nvSpPr>
        <p:spPr>
          <a:xfrm>
            <a:off x="4322066" y="4885287"/>
            <a:ext cx="1271907" cy="400110"/>
          </a:xfrm>
          <a:prstGeom prst="rect">
            <a:avLst/>
          </a:prstGeom>
          <a:solidFill>
            <a:schemeClr val="accent1">
              <a:lumMod val="40000"/>
              <a:lumOff val="60000"/>
              <a:alpha val="50000"/>
            </a:schemeClr>
          </a:solidFill>
        </p:spPr>
        <p:txBody>
          <a:bodyPr wrap="square" rtlCol="0">
            <a:spAutoFit/>
          </a:bodyPr>
          <a:lstStyle>
            <a:defPPr>
              <a:defRPr lang="es-ES"/>
            </a:defPPr>
            <a:lvl1pPr algn="ctr">
              <a:defRPr sz="1000"/>
            </a:lvl1pPr>
          </a:lstStyle>
          <a:p>
            <a:r>
              <a:rPr lang="es-ES" dirty="0"/>
              <a:t>Estados y acciones finitos</a:t>
            </a:r>
          </a:p>
        </p:txBody>
      </p:sp>
      <p:pic>
        <p:nvPicPr>
          <p:cNvPr id="2050" name="Picture 2">
            <a:extLst>
              <a:ext uri="{FF2B5EF4-FFF2-40B4-BE49-F238E27FC236}">
                <a16:creationId xmlns:a16="http://schemas.microsoft.com/office/drawing/2014/main" id="{CAE7F05C-619B-C855-0FAE-DC239BDB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6209" y="2721401"/>
            <a:ext cx="4162425" cy="1963153"/>
          </a:xfrm>
          <a:prstGeom prst="rect">
            <a:avLst/>
          </a:prstGeom>
          <a:noFill/>
          <a:extLst>
            <a:ext uri="{909E8E84-426E-40DD-AFC4-6F175D3DCCD1}">
              <a14:hiddenFill xmlns:a14="http://schemas.microsoft.com/office/drawing/2010/main">
                <a:solidFill>
                  <a:srgbClr val="FFFFFF"/>
                </a:solidFill>
              </a14:hiddenFill>
            </a:ext>
          </a:extLst>
        </p:spPr>
      </p:pic>
      <p:pic>
        <p:nvPicPr>
          <p:cNvPr id="21" name="Audio 20">
            <a:hlinkClick r:id="" action="ppaction://media"/>
            <a:extLst>
              <a:ext uri="{FF2B5EF4-FFF2-40B4-BE49-F238E27FC236}">
                <a16:creationId xmlns:a16="http://schemas.microsoft.com/office/drawing/2014/main" id="{8EA1D92A-8959-9587-38C7-B8D18DA08FB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98396335"/>
      </p:ext>
    </p:extLst>
  </p:cSld>
  <p:clrMapOvr>
    <a:masterClrMapping/>
  </p:clrMapOvr>
  <mc:AlternateContent xmlns:mc="http://schemas.openxmlformats.org/markup-compatibility/2006" xmlns:p14="http://schemas.microsoft.com/office/powerpoint/2010/main">
    <mc:Choice Requires="p14">
      <p:transition spd="slow" p14:dur="2000" advTm="37343"/>
    </mc:Choice>
    <mc:Fallback xmlns="">
      <p:transition spd="slow" advTm="37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¿Dónde nos situamos?</a:t>
            </a:r>
          </a:p>
        </p:txBody>
      </p:sp>
      <p:sp>
        <p:nvSpPr>
          <p:cNvPr id="4" name="Marcador de pie de página 3">
            <a:extLst>
              <a:ext uri="{FF2B5EF4-FFF2-40B4-BE49-F238E27FC236}">
                <a16:creationId xmlns:a16="http://schemas.microsoft.com/office/drawing/2014/main" id="{20CCEE20-89E4-319E-715D-1C6E9363009C}"/>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sp>
        <p:nvSpPr>
          <p:cNvPr id="5" name="Marcador de número de diapositiva 4">
            <a:extLst>
              <a:ext uri="{FF2B5EF4-FFF2-40B4-BE49-F238E27FC236}">
                <a16:creationId xmlns:a16="http://schemas.microsoft.com/office/drawing/2014/main" id="{2F081F07-F9C5-DF0E-98E8-99F0255A12CF}"/>
              </a:ext>
            </a:extLst>
          </p:cNvPr>
          <p:cNvSpPr>
            <a:spLocks noGrp="1"/>
          </p:cNvSpPr>
          <p:nvPr>
            <p:ph type="sldNum" sz="quarter" idx="12"/>
          </p:nvPr>
        </p:nvSpPr>
        <p:spPr/>
        <p:txBody>
          <a:bodyPr/>
          <a:lstStyle/>
          <a:p>
            <a:fld id="{B4A918BC-4D43-4B42-B3C0-E7EBE25E6AF0}" type="slidenum">
              <a:rPr lang="en-US" smtClean="0"/>
              <a:t>2</a:t>
            </a:fld>
            <a:endParaRPr lang="en-US"/>
          </a:p>
        </p:txBody>
      </p:sp>
      <p:pic>
        <p:nvPicPr>
          <p:cNvPr id="7" name="Imagen 6" descr="Imagen que contiene Logotipo&#10;&#10;Descripción generada automáticamente">
            <a:extLst>
              <a:ext uri="{FF2B5EF4-FFF2-40B4-BE49-F238E27FC236}">
                <a16:creationId xmlns:a16="http://schemas.microsoft.com/office/drawing/2014/main" id="{A05DBAD5-D855-7778-E61E-9DD1B8CB4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10" name="Rectángulo 9">
            <a:extLst>
              <a:ext uri="{FF2B5EF4-FFF2-40B4-BE49-F238E27FC236}">
                <a16:creationId xmlns:a16="http://schemas.microsoft.com/office/drawing/2014/main" id="{6C3C8585-B399-DAEC-99E9-3B52D506274E}"/>
              </a:ext>
            </a:extLst>
          </p:cNvPr>
          <p:cNvSpPr/>
          <p:nvPr/>
        </p:nvSpPr>
        <p:spPr>
          <a:xfrm>
            <a:off x="8163132" y="2922371"/>
            <a:ext cx="2619633" cy="3546389"/>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por Refuerzo</a:t>
            </a:r>
          </a:p>
        </p:txBody>
      </p:sp>
      <p:sp>
        <p:nvSpPr>
          <p:cNvPr id="3" name="Rectángulo 2">
            <a:extLst>
              <a:ext uri="{FF2B5EF4-FFF2-40B4-BE49-F238E27FC236}">
                <a16:creationId xmlns:a16="http://schemas.microsoft.com/office/drawing/2014/main" id="{8555117F-A607-098A-3418-C8C06A723310}"/>
              </a:ext>
            </a:extLst>
          </p:cNvPr>
          <p:cNvSpPr/>
          <p:nvPr/>
        </p:nvSpPr>
        <p:spPr>
          <a:xfrm>
            <a:off x="944910" y="2903838"/>
            <a:ext cx="2619633" cy="354638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Supervisado</a:t>
            </a:r>
          </a:p>
        </p:txBody>
      </p:sp>
      <p:sp>
        <p:nvSpPr>
          <p:cNvPr id="6" name="Rectángulo 5">
            <a:extLst>
              <a:ext uri="{FF2B5EF4-FFF2-40B4-BE49-F238E27FC236}">
                <a16:creationId xmlns:a16="http://schemas.microsoft.com/office/drawing/2014/main" id="{05E57984-ADFB-4E8D-DF94-3C2D4FE8BB1A}"/>
              </a:ext>
            </a:extLst>
          </p:cNvPr>
          <p:cNvSpPr/>
          <p:nvPr/>
        </p:nvSpPr>
        <p:spPr>
          <a:xfrm>
            <a:off x="4501314" y="2922371"/>
            <a:ext cx="2619633" cy="354638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No Supervisado</a:t>
            </a:r>
          </a:p>
        </p:txBody>
      </p:sp>
      <p:pic>
        <p:nvPicPr>
          <p:cNvPr id="29" name="Audio 28">
            <a:hlinkClick r:id="" action="ppaction://media"/>
            <a:extLst>
              <a:ext uri="{FF2B5EF4-FFF2-40B4-BE49-F238E27FC236}">
                <a16:creationId xmlns:a16="http://schemas.microsoft.com/office/drawing/2014/main" id="{A617F41E-7FF9-8466-7629-EA793164A5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
        <p:nvSpPr>
          <p:cNvPr id="8" name="Marcador de pie de página 3">
            <a:extLst>
              <a:ext uri="{FF2B5EF4-FFF2-40B4-BE49-F238E27FC236}">
                <a16:creationId xmlns:a16="http://schemas.microsoft.com/office/drawing/2014/main" id="{7C20DBC9-6419-83B1-E37C-23D453CCAAED}"/>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9" name="Imagen 8" descr="Imagen que contiene Logotipo&#10;&#10;Descripción generada automáticamente">
            <a:extLst>
              <a:ext uri="{FF2B5EF4-FFF2-40B4-BE49-F238E27FC236}">
                <a16:creationId xmlns:a16="http://schemas.microsoft.com/office/drawing/2014/main" id="{292D18FD-242D-F356-D576-DC4F64D7C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Tree>
    <p:extLst>
      <p:ext uri="{BB962C8B-B14F-4D97-AF65-F5344CB8AC3E}">
        <p14:creationId xmlns:p14="http://schemas.microsoft.com/office/powerpoint/2010/main" val="1669530406"/>
      </p:ext>
    </p:extLst>
  </p:cSld>
  <p:clrMapOvr>
    <a:masterClrMapping/>
  </p:clrMapOvr>
  <mc:AlternateContent xmlns:mc="http://schemas.openxmlformats.org/markup-compatibility/2006" xmlns:p14="http://schemas.microsoft.com/office/powerpoint/2010/main">
    <mc:Choice Requires="p14">
      <p:transition spd="slow" p14:dur="2000" advTm="12419"/>
    </mc:Choice>
    <mc:Fallback xmlns="">
      <p:transition spd="slow" advTm="12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extLst>
    <p:ext uri="{3A86A75C-4F4B-4683-9AE1-C65F6400EC91}">
      <p14:laserTraceLst xmlns:p14="http://schemas.microsoft.com/office/powerpoint/2010/main">
        <p14:tracePtLst>
          <p14:tracePt t="5633" x="1479550" y="6543675"/>
          <p14:tracePt t="5639" x="1479550" y="6410325"/>
          <p14:tracePt t="5646" x="1479550" y="6140450"/>
          <p14:tracePt t="5652" x="1479550" y="5938838"/>
          <p14:tracePt t="5656" x="1479550" y="5803900"/>
          <p14:tracePt t="5660" x="1501775" y="5670550"/>
          <p14:tracePt t="5663" x="1524000" y="5535613"/>
          <p14:tracePt t="5668" x="1546225" y="5446713"/>
          <p14:tracePt t="5673" x="1568450" y="5311775"/>
          <p14:tracePt t="5678" x="1590675" y="5154613"/>
          <p14:tracePt t="5682" x="1636713" y="5087938"/>
          <p14:tracePt t="5686" x="1636713" y="4975225"/>
          <p14:tracePt t="5690" x="1658938" y="4930775"/>
          <p14:tracePt t="5694" x="1681163" y="4840288"/>
          <p14:tracePt t="5698" x="1681163" y="4795838"/>
          <p14:tracePt t="5706" x="1681163" y="4729163"/>
          <p14:tracePt t="5713" x="1681163" y="4660900"/>
          <p14:tracePt t="5718" x="1681163" y="4638675"/>
          <p14:tracePt t="5724" x="1681163" y="4616450"/>
          <p14:tracePt t="5732" x="1681163" y="4594225"/>
          <p14:tracePt t="5762" x="1636713" y="4616450"/>
          <p14:tracePt t="5776" x="1546225" y="4751388"/>
          <p14:tracePt t="5782" x="1479550" y="4908550"/>
          <p14:tracePt t="5786" x="1457325" y="4953000"/>
          <p14:tracePt t="5791" x="1435100" y="5041900"/>
          <p14:tracePt t="5795" x="1435100" y="5132388"/>
          <p14:tracePt t="5800" x="1411288" y="5267325"/>
          <p14:tracePt t="5804" x="1411288" y="5311775"/>
          <p14:tracePt t="5808" x="1411288" y="5356225"/>
          <p14:tracePt t="5813" x="1411288" y="5446713"/>
          <p14:tracePt t="5816" x="1435100" y="5491163"/>
          <p14:tracePt t="5820" x="1457325" y="5513388"/>
          <p14:tracePt t="5826" x="1479550" y="5580063"/>
          <p14:tracePt t="5830" x="1501775" y="5602288"/>
          <p14:tracePt t="5834" x="1546225" y="5626100"/>
          <p14:tracePt t="5839" x="1590675" y="5648325"/>
          <p14:tracePt t="5844" x="1636713" y="5648325"/>
          <p14:tracePt t="5848" x="1703388" y="5648325"/>
          <p14:tracePt t="5852" x="1747838" y="5648325"/>
          <p14:tracePt t="5856" x="1838325" y="5626100"/>
          <p14:tracePt t="5860" x="1905000" y="5580063"/>
          <p14:tracePt t="5864" x="1971675" y="5557838"/>
          <p14:tracePt t="5869" x="2106613" y="5513388"/>
          <p14:tracePt t="5874" x="2197100" y="5446713"/>
          <p14:tracePt t="5878" x="2286000" y="5400675"/>
          <p14:tracePt t="5884" x="2374900" y="5289550"/>
          <p14:tracePt t="5888" x="2443163" y="5245100"/>
          <p14:tracePt t="5892" x="2487613" y="5176838"/>
          <p14:tracePt t="5896" x="2532063" y="5087938"/>
          <p14:tracePt t="5900" x="2554288" y="5041900"/>
          <p14:tracePt t="5905" x="2578100" y="4975225"/>
          <p14:tracePt t="5910" x="2600325" y="4864100"/>
          <p14:tracePt t="5915" x="2600325" y="4773613"/>
          <p14:tracePt t="5924" x="2578100" y="4684713"/>
          <p14:tracePt t="5928" x="2554288" y="4638675"/>
          <p14:tracePt t="5939" x="2509838" y="4572000"/>
          <p14:tracePt t="5952" x="2398713" y="4505325"/>
          <p14:tracePt t="5956" x="2352675" y="4505325"/>
          <p14:tracePt t="5962" x="2308225" y="4505325"/>
          <p14:tracePt t="5967" x="2263775" y="4505325"/>
          <p14:tracePt t="5970" x="2219325" y="4505325"/>
          <p14:tracePt t="5975" x="2197100" y="4505325"/>
          <p14:tracePt t="5980" x="2151063" y="4505325"/>
          <p14:tracePt t="5984" x="2128838" y="4527550"/>
          <p14:tracePt t="5989" x="2084388" y="4549775"/>
          <p14:tracePt t="5995" x="2062163" y="4549775"/>
          <p14:tracePt t="6000" x="2039938" y="4594225"/>
          <p14:tracePt t="6004" x="2039938" y="4616450"/>
          <p14:tracePt t="6009" x="2017713" y="4638675"/>
          <p14:tracePt t="6014" x="2017713" y="4684713"/>
          <p14:tracePt t="6022" x="2017713" y="4706938"/>
          <p14:tracePt t="6029" x="2017713" y="4729163"/>
          <p14:tracePt t="6041" x="2017713" y="4751388"/>
          <p14:tracePt t="6048" x="2017713" y="4773613"/>
          <p14:tracePt t="6413" x="2039938" y="4773613"/>
          <p14:tracePt t="6423" x="2062163" y="4773613"/>
          <p14:tracePt t="6432" x="2084388" y="4773613"/>
          <p14:tracePt t="6435" x="2106613" y="4773613"/>
          <p14:tracePt t="6442" x="2128838" y="4773613"/>
          <p14:tracePt t="6446" x="2151063" y="4751388"/>
          <p14:tracePt t="6450" x="2197100" y="4751388"/>
          <p14:tracePt t="6456" x="2241550" y="4729163"/>
          <p14:tracePt t="6464" x="2263775" y="4729163"/>
          <p14:tracePt t="6467" x="2330450" y="4706938"/>
          <p14:tracePt t="6471" x="2554288" y="4549775"/>
          <p14:tracePt t="6476" x="2689225" y="4459288"/>
          <p14:tracePt t="6483" x="2846388" y="4325938"/>
          <p14:tracePt t="6486" x="2890838" y="4325938"/>
          <p14:tracePt t="6489" x="3003550" y="4257675"/>
          <p14:tracePt t="6494" x="3092450" y="4191000"/>
          <p14:tracePt t="6498" x="3205163" y="4146550"/>
          <p14:tracePt t="6502" x="3294063" y="4078288"/>
          <p14:tracePt t="6506" x="3362325" y="4033838"/>
          <p14:tracePt t="6510" x="3429000" y="4011613"/>
          <p14:tracePt t="6515" x="3541713" y="3944938"/>
          <p14:tracePt t="6520" x="3586163" y="3922713"/>
          <p14:tracePt t="6524" x="3675063" y="3876675"/>
          <p14:tracePt t="6528" x="3765550" y="3832225"/>
          <p14:tracePt t="6536" x="3922713" y="3787775"/>
          <p14:tracePt t="6541" x="3989388" y="3765550"/>
          <p14:tracePt t="6546" x="4102100" y="3743325"/>
          <p14:tracePt t="6550" x="4191000" y="3743325"/>
          <p14:tracePt t="6556" x="4303713" y="3743325"/>
          <p14:tracePt t="6560" x="4392613" y="3743325"/>
          <p14:tracePt t="6564" x="4459288" y="3743325"/>
          <p14:tracePt t="6568" x="4527550" y="3743325"/>
          <p14:tracePt t="6572" x="4616450" y="3765550"/>
          <p14:tracePt t="6576" x="4706938" y="3787775"/>
          <p14:tracePt t="6580" x="4729163" y="3810000"/>
          <p14:tracePt t="6585" x="4818063" y="3854450"/>
          <p14:tracePt t="6589" x="4864100" y="3854450"/>
          <p14:tracePt t="6592" x="4930775" y="3898900"/>
          <p14:tracePt t="6596" x="5019675" y="3944938"/>
          <p14:tracePt t="6600" x="5110163" y="3967163"/>
          <p14:tracePt t="6604" x="5176838" y="4033838"/>
          <p14:tracePt t="6608" x="5289550" y="4078288"/>
          <p14:tracePt t="6613" x="5356225" y="4146550"/>
          <p14:tracePt t="6617" x="5513388" y="4235450"/>
          <p14:tracePt t="6621" x="5602288" y="4303713"/>
          <p14:tracePt t="6625" x="5602288" y="4325938"/>
          <p14:tracePt t="6628" x="5692775" y="4392613"/>
          <p14:tracePt t="6633" x="5827713" y="4483100"/>
          <p14:tracePt t="6637" x="5872163" y="4549775"/>
          <p14:tracePt t="6643" x="5938838" y="4594225"/>
          <p14:tracePt t="6646" x="5983288" y="4660900"/>
          <p14:tracePt t="6649" x="6029325" y="4729163"/>
          <p14:tracePt t="6652" x="6029325" y="4751388"/>
          <p14:tracePt t="6655" x="6073775" y="4795838"/>
          <p14:tracePt t="6658" x="6073775" y="4818063"/>
          <p14:tracePt t="6661" x="6096000" y="4864100"/>
          <p14:tracePt t="6664" x="6096000" y="4886325"/>
          <p14:tracePt t="6666" x="6118225" y="4908550"/>
          <p14:tracePt t="6670" x="6118225" y="4975225"/>
          <p14:tracePt t="6675" x="6140450" y="5019675"/>
          <p14:tracePt t="6678" x="6140450" y="5087938"/>
          <p14:tracePt t="6684" x="6162675" y="5199063"/>
          <p14:tracePt t="6688" x="6162675" y="5245100"/>
          <p14:tracePt t="6691" x="6162675" y="5267325"/>
          <p14:tracePt t="6696" x="6162675" y="5356225"/>
          <p14:tracePt t="6700" x="6162675" y="5400675"/>
          <p14:tracePt t="6705" x="6162675" y="5446713"/>
          <p14:tracePt t="6710" x="6162675" y="5491163"/>
          <p14:tracePt t="6714" x="6162675" y="5513388"/>
          <p14:tracePt t="6719" x="6162675" y="5535613"/>
          <p14:tracePt t="6722" x="6162675" y="5557838"/>
          <p14:tracePt t="6724" x="6162675" y="5580063"/>
          <p14:tracePt t="6730" x="6162675" y="5602288"/>
          <p14:tracePt t="6732" x="6162675" y="5626100"/>
          <p14:tracePt t="6736" x="6162675" y="5670550"/>
          <p14:tracePt t="6740" x="6162675" y="5692775"/>
          <p14:tracePt t="6746" x="6162675" y="5737225"/>
          <p14:tracePt t="6750" x="6140450" y="5759450"/>
          <p14:tracePt t="6754" x="6140450" y="5781675"/>
          <p14:tracePt t="6762" x="6118225" y="5827713"/>
          <p14:tracePt t="6768" x="6096000" y="5849938"/>
          <p14:tracePt t="6775" x="6096000" y="5872163"/>
          <p14:tracePt t="6780" x="6073775" y="5872163"/>
          <p14:tracePt t="6784" x="6051550" y="5894388"/>
          <p14:tracePt t="6788" x="6051550" y="5916613"/>
          <p14:tracePt t="6792" x="6029325" y="5916613"/>
          <p14:tracePt t="6800" x="5983288" y="5916613"/>
          <p14:tracePt t="6802" x="5961063" y="5916613"/>
          <p14:tracePt t="6806" x="5961063" y="5894388"/>
          <p14:tracePt t="6810" x="5916613" y="5894388"/>
          <p14:tracePt t="6816" x="5894388" y="5872163"/>
          <p14:tracePt t="6822" x="5849938" y="5849938"/>
          <p14:tracePt t="6825" x="5827713" y="5827713"/>
          <p14:tracePt t="6830" x="5803900" y="5781675"/>
          <p14:tracePt t="6835" x="5737225" y="5737225"/>
          <p14:tracePt t="6838" x="5715000" y="5692775"/>
          <p14:tracePt t="6841" x="5692775" y="5648325"/>
          <p14:tracePt t="6844" x="5670550" y="5626100"/>
          <p14:tracePt t="6847" x="5648325" y="5580063"/>
          <p14:tracePt t="6851" x="5602288" y="5535613"/>
          <p14:tracePt t="6854" x="5602288" y="5513388"/>
          <p14:tracePt t="6856" x="5580063" y="5491163"/>
          <p14:tracePt t="6860" x="5557838" y="5422900"/>
          <p14:tracePt t="6866" x="5513388" y="5311775"/>
          <p14:tracePt t="6873" x="5468938" y="5065713"/>
          <p14:tracePt t="6877" x="5446713" y="4930775"/>
          <p14:tracePt t="6880" x="5446713" y="4864100"/>
          <p14:tracePt t="6882" x="5446713" y="4840288"/>
          <p14:tracePt t="6887" x="5468938" y="4795838"/>
          <p14:tracePt t="6892" x="5513388" y="4773613"/>
          <p14:tracePt t="6897" x="5557838" y="4729163"/>
          <p14:tracePt t="6901" x="5580063" y="4706938"/>
          <p14:tracePt t="6906" x="5670550" y="4684713"/>
          <p14:tracePt t="6912" x="5737225" y="4660900"/>
          <p14:tracePt t="6915" x="5781675" y="4638675"/>
          <p14:tracePt t="6921" x="5803900" y="4638675"/>
          <p14:tracePt t="6928" x="5872163" y="4638675"/>
          <p14:tracePt t="6934" x="5916613" y="4638675"/>
          <p14:tracePt t="6937" x="5961063" y="4638675"/>
          <p14:tracePt t="6943" x="5983288" y="4638675"/>
          <p14:tracePt t="6948" x="6007100" y="4638675"/>
          <p14:tracePt t="6951" x="6029325" y="4638675"/>
          <p14:tracePt t="6956" x="6051550" y="4638675"/>
          <p14:tracePt t="6965" x="6073775" y="4638675"/>
          <p14:tracePt t="6968" x="6096000" y="4638675"/>
          <p14:tracePt t="6971" x="6096000" y="4660900"/>
          <p14:tracePt t="6980" x="6096000" y="4706938"/>
          <p14:tracePt t="6985" x="6096000" y="4751388"/>
          <p14:tracePt t="6988" x="6096000" y="4795838"/>
          <p14:tracePt t="6996" x="6096000" y="4864100"/>
          <p14:tracePt t="7001" x="6096000" y="4930775"/>
          <p14:tracePt t="7006" x="6096000" y="4975225"/>
          <p14:tracePt t="7012" x="6073775" y="5041900"/>
          <p14:tracePt t="7020" x="6051550" y="5110163"/>
          <p14:tracePt t="7023" x="6007100" y="5154613"/>
          <p14:tracePt t="7028" x="5961063" y="5199063"/>
          <p14:tracePt t="7031" x="5916613" y="5221288"/>
          <p14:tracePt t="7034" x="5894388" y="5245100"/>
          <p14:tracePt t="7037" x="5827713" y="5267325"/>
          <p14:tracePt t="7040" x="5803900" y="5289550"/>
          <p14:tracePt t="7044" x="5737225" y="5311775"/>
          <p14:tracePt t="7051" x="5648325" y="5356225"/>
          <p14:tracePt t="7054" x="5626100" y="5356225"/>
          <p14:tracePt t="7056" x="5580063" y="5356225"/>
          <p14:tracePt t="7066" x="5422900" y="5356225"/>
          <p14:tracePt t="7071" x="5356225" y="5356225"/>
          <p14:tracePt t="7076" x="5334000" y="5356225"/>
          <p14:tracePt t="7083" x="5221288" y="5334000"/>
          <p14:tracePt t="7086" x="5199063" y="5334000"/>
          <p14:tracePt t="7090" x="5154613" y="5311775"/>
          <p14:tracePt t="7095" x="5087938" y="5289550"/>
          <p14:tracePt t="7098" x="5065713" y="5267325"/>
          <p14:tracePt t="7101" x="5041900" y="5245100"/>
          <p14:tracePt t="7104" x="5019675" y="5245100"/>
          <p14:tracePt t="7108" x="4997450" y="5199063"/>
          <p14:tracePt t="7113" x="4953000" y="5176838"/>
          <p14:tracePt t="7118" x="4930775" y="5154613"/>
          <p14:tracePt t="7122" x="4930775" y="5132388"/>
          <p14:tracePt t="7128" x="4908550" y="5087938"/>
          <p14:tracePt t="7133" x="4908550" y="5065713"/>
          <p14:tracePt t="7138" x="4908550" y="5019675"/>
          <p14:tracePt t="7142" x="4908550" y="4997450"/>
          <p14:tracePt t="7147" x="4908550" y="4953000"/>
          <p14:tracePt t="7152" x="4908550" y="4908550"/>
          <p14:tracePt t="7156" x="4908550" y="4886325"/>
          <p14:tracePt t="7166" x="5019675" y="4840288"/>
          <p14:tracePt t="7172" x="5087938" y="4818063"/>
          <p14:tracePt t="7181" x="5176838" y="4773613"/>
          <p14:tracePt t="7188" x="5311775" y="4751388"/>
          <p14:tracePt t="7193" x="5356225" y="4729163"/>
          <p14:tracePt t="7198" x="5400675" y="4729163"/>
          <p14:tracePt t="7207" x="5422900" y="4706938"/>
          <p14:tracePt t="7212" x="5446713" y="4706938"/>
          <p14:tracePt t="7219" x="5491163" y="4684713"/>
          <p14:tracePt t="7232" x="5513388" y="4684713"/>
          <p14:tracePt t="7243" x="5535613" y="4684713"/>
          <p14:tracePt t="7315" x="5513388" y="4684713"/>
          <p14:tracePt t="8072" x="5513388" y="4616450"/>
          <p14:tracePt t="8078" x="5513388" y="4505325"/>
          <p14:tracePt t="8082" x="5513388" y="4370388"/>
          <p14:tracePt t="8086" x="5513388" y="4279900"/>
          <p14:tracePt t="8089" x="5513388" y="4146550"/>
          <p14:tracePt t="8094" x="5513388" y="4011613"/>
          <p14:tracePt t="8100" x="5513388" y="3810000"/>
          <p14:tracePt t="8104" x="5513388" y="3652838"/>
          <p14:tracePt t="8110" x="5513388" y="3517900"/>
          <p14:tracePt t="8116" x="5513388" y="3271838"/>
          <p14:tracePt t="8122" x="5513388" y="3048000"/>
          <p14:tracePt t="8127" x="5513388" y="2824163"/>
          <p14:tracePt t="8133" x="5491163" y="2644775"/>
          <p14:tracePt t="8138" x="5491163" y="2420938"/>
          <p14:tracePt t="8143" x="5468938" y="2219325"/>
          <p14:tracePt t="8148" x="5446713" y="1993900"/>
          <p14:tracePt t="8153" x="5446713" y="1792288"/>
          <p14:tracePt t="8158" x="5446713" y="1747838"/>
          <p14:tracePt t="8164" x="5446713" y="1590675"/>
          <p14:tracePt t="8170" x="5446713" y="1366838"/>
          <p14:tracePt t="8176" x="5446713" y="1143000"/>
          <p14:tracePt t="8181" x="5446713" y="963613"/>
          <p14:tracePt t="8186" x="5446713" y="717550"/>
          <p14:tracePt t="8194" x="5446713" y="425450"/>
          <p14:tracePt t="8198" x="5446713" y="292100"/>
          <p14:tracePt t="8202" x="5446713" y="157163"/>
          <p14:tracePt t="8205" x="5446713" y="22225"/>
          <p14:tracePt t="10784" x="6364288" y="66675"/>
          <p14:tracePt t="10788" x="6432550" y="179388"/>
          <p14:tracePt t="10792" x="6521450" y="336550"/>
          <p14:tracePt t="10797" x="6589713" y="493713"/>
          <p14:tracePt t="10802" x="6700838" y="739775"/>
          <p14:tracePt t="10806" x="6769100" y="896938"/>
          <p14:tracePt t="10808" x="6791325" y="985838"/>
          <p14:tracePt t="10818" x="6970713" y="1366838"/>
          <p14:tracePt t="10822" x="7015163" y="1546225"/>
          <p14:tracePt t="10826" x="7081838" y="1658938"/>
          <p14:tracePt t="10830" x="7150100" y="1816100"/>
          <p14:tracePt t="10836" x="7261225" y="2062163"/>
          <p14:tracePt t="10841" x="7373938" y="2286000"/>
          <p14:tracePt t="10845" x="7418388" y="2352675"/>
          <p14:tracePt t="10849" x="7507288" y="2554288"/>
          <p14:tracePt t="10851" x="7553325" y="2600325"/>
          <p14:tracePt t="10854" x="7597775" y="2667000"/>
          <p14:tracePt t="10857" x="7642225" y="2801938"/>
          <p14:tracePt t="10861" x="7686675" y="2890838"/>
          <p14:tracePt t="10864" x="7708900" y="2935288"/>
          <p14:tracePt t="10868" x="7754938" y="3048000"/>
          <p14:tracePt t="10870" x="7777163" y="3092450"/>
          <p14:tracePt t="10873" x="7821613" y="3182938"/>
          <p14:tracePt t="10876" x="7843838" y="3205163"/>
          <p14:tracePt t="10879" x="7843838" y="3271838"/>
          <p14:tracePt t="10883" x="7866063" y="3294063"/>
          <p14:tracePt t="10886" x="7888288" y="3362325"/>
          <p14:tracePt t="10888" x="7912100" y="3362325"/>
          <p14:tracePt t="10894" x="7978775" y="3451225"/>
          <p14:tracePt t="10898" x="8023225" y="3517900"/>
          <p14:tracePt t="10906" x="8045450" y="3586163"/>
          <p14:tracePt t="10911" x="8135938" y="3630613"/>
          <p14:tracePt t="10916" x="8158163" y="3675063"/>
          <p14:tracePt t="10922" x="8180388" y="3697288"/>
          <p14:tracePt t="10928" x="8180388" y="3721100"/>
          <p14:tracePt t="10932" x="8202613" y="3721100"/>
          <p14:tracePt t="10940" x="8224838" y="3743325"/>
          <p14:tracePt t="10961" x="8247063" y="3743325"/>
          <p14:tracePt t="10973" x="8269288" y="3743325"/>
          <p14:tracePt t="10982" x="8293100" y="3743325"/>
          <p14:tracePt t="10988" x="8315325" y="3743325"/>
          <p14:tracePt t="10992" x="8337550" y="3743325"/>
          <p14:tracePt t="11002" x="8382000" y="3743325"/>
          <p14:tracePt t="11006" x="8404225" y="3743325"/>
          <p14:tracePt t="11011" x="8426450" y="3743325"/>
          <p14:tracePt t="11016" x="8448675" y="3743325"/>
          <p14:tracePt t="11020" x="8470900" y="3743325"/>
          <p14:tracePt t="11025" x="8516938" y="3743325"/>
          <p14:tracePt t="11032" x="8539163" y="3743325"/>
          <p14:tracePt t="11037" x="8561388" y="3743325"/>
          <p14:tracePt t="11042" x="8583613" y="3743325"/>
          <p14:tracePt t="11047" x="8605838" y="3743325"/>
          <p14:tracePt t="11055" x="8628063" y="3743325"/>
          <p14:tracePt t="11065" x="8650288" y="3743325"/>
          <p14:tracePt t="11109" x="8650288" y="3765550"/>
          <p14:tracePt t="11114" x="8650288" y="3876675"/>
          <p14:tracePt t="11120" x="8650288" y="4011613"/>
          <p14:tracePt t="11124" x="8650288" y="4078288"/>
          <p14:tracePt t="11128" x="8650288" y="4168775"/>
          <p14:tracePt t="11134" x="8696325" y="4303713"/>
          <p14:tracePt t="11138" x="8718550" y="4370388"/>
          <p14:tracePt t="11143" x="8785225" y="4483100"/>
          <p14:tracePt t="11148" x="8807450" y="4527550"/>
          <p14:tracePt t="11153" x="8851900" y="4594225"/>
          <p14:tracePt t="11158" x="8942388" y="4684713"/>
          <p14:tracePt t="11161" x="9009063" y="4773613"/>
          <p14:tracePt t="11166" x="9077325" y="4840288"/>
          <p14:tracePt t="11170" x="9166225" y="4886325"/>
          <p14:tracePt t="11174" x="9256713" y="4953000"/>
          <p14:tracePt t="11179" x="9367838" y="4997450"/>
          <p14:tracePt t="11184" x="9502775" y="5019675"/>
          <p14:tracePt t="11189" x="9569450" y="5065713"/>
          <p14:tracePt t="11194" x="9637713" y="5065713"/>
          <p14:tracePt t="11198" x="9682163" y="5065713"/>
          <p14:tracePt t="11201" x="9748838" y="5065713"/>
          <p14:tracePt t="11204" x="9793288" y="5065713"/>
          <p14:tracePt t="11207" x="9861550" y="5065713"/>
          <p14:tracePt t="11210" x="9906000" y="5065713"/>
          <p14:tracePt t="11214" x="9950450" y="5041900"/>
          <p14:tracePt t="11218" x="10018713" y="5041900"/>
          <p14:tracePt t="11222" x="10085388" y="5019675"/>
          <p14:tracePt t="11226" x="10129838" y="4997450"/>
          <p14:tracePt t="11231" x="10174288" y="4953000"/>
          <p14:tracePt t="11236" x="10198100" y="4908550"/>
          <p14:tracePt t="11240" x="10220325" y="4886325"/>
          <p14:tracePt t="11243" x="10242550" y="4864100"/>
          <p14:tracePt t="11250" x="10242550" y="4818063"/>
          <p14:tracePt t="11252" x="10242550" y="4795838"/>
          <p14:tracePt t="11258" x="10242550" y="4751388"/>
          <p14:tracePt t="11264" x="10220325" y="4706938"/>
          <p14:tracePt t="11268" x="10174288" y="4660900"/>
          <p14:tracePt t="11271" x="10152063" y="4616450"/>
          <p14:tracePt t="11274" x="10129838" y="4616450"/>
          <p14:tracePt t="11279" x="10107613" y="4594225"/>
          <p14:tracePt t="11284" x="10063163" y="4549775"/>
          <p14:tracePt t="11289" x="10040938" y="4527550"/>
          <p14:tracePt t="11292" x="10018713" y="4527550"/>
          <p14:tracePt t="11300" x="9972675" y="4483100"/>
          <p14:tracePt t="11304" x="9928225" y="4459288"/>
          <p14:tracePt t="11310" x="9839325" y="4437063"/>
          <p14:tracePt t="11316" x="9793288" y="4414838"/>
          <p14:tracePt t="11321" x="9682163" y="4414838"/>
          <p14:tracePt t="11326" x="9637713" y="4392613"/>
          <p14:tracePt t="11329" x="9591675" y="4392613"/>
          <p14:tracePt t="11336" x="9458325" y="4392613"/>
          <p14:tracePt t="11340" x="9390063" y="4392613"/>
          <p14:tracePt t="11344" x="9323388" y="4392613"/>
          <p14:tracePt t="11348" x="9256713" y="4392613"/>
          <p14:tracePt t="11353" x="9188450" y="4392613"/>
          <p14:tracePt t="11358" x="9055100" y="4437063"/>
          <p14:tracePt t="11362" x="8942388" y="4483100"/>
          <p14:tracePt t="11366" x="8920163" y="4505325"/>
          <p14:tracePt t="11368" x="8897938" y="4505325"/>
          <p14:tracePt t="11370" x="8897938" y="4527550"/>
          <p14:tracePt t="11379" x="8897938" y="4572000"/>
          <p14:tracePt t="11383" x="8897938" y="4594225"/>
          <p14:tracePt t="11390" x="8920163" y="4616450"/>
          <p14:tracePt t="11394" x="8942388" y="4660900"/>
          <p14:tracePt t="11402" x="9009063" y="4729163"/>
          <p14:tracePt t="11405" x="9031288" y="4751388"/>
          <p14:tracePt t="11408" x="9077325" y="4773613"/>
          <p14:tracePt t="11411" x="9121775" y="4795838"/>
          <p14:tracePt t="11414" x="9166225" y="4818063"/>
          <p14:tracePt t="11420" x="9256713" y="4864100"/>
          <p14:tracePt t="11426" x="9367838" y="4908550"/>
          <p14:tracePt t="11430" x="9436100" y="4908550"/>
          <p14:tracePt t="11436" x="9637713" y="4975225"/>
          <p14:tracePt t="11440" x="9817100" y="5019675"/>
          <p14:tracePt t="11443" x="9928225" y="5041900"/>
          <p14:tracePt t="11446" x="9972675" y="5041900"/>
          <p14:tracePt t="11449" x="10107613" y="5065713"/>
          <p14:tracePt t="11453" x="10152063" y="5065713"/>
          <p14:tracePt t="11457" x="10264775" y="5065713"/>
          <p14:tracePt t="11460" x="10309225" y="5065713"/>
          <p14:tracePt t="11463" x="10399713" y="5065713"/>
          <p14:tracePt t="11468" x="10421938" y="5065713"/>
          <p14:tracePt t="11470" x="10444163" y="5065713"/>
          <p14:tracePt t="11473" x="10466388" y="5065713"/>
          <p14:tracePt t="11480" x="10488613" y="5065713"/>
          <p14:tracePt t="11491" x="10510838" y="5065713"/>
          <p14:tracePt t="11523" x="10488613" y="5065713"/>
          <p14:tracePt t="11532" x="10399713" y="5087938"/>
          <p14:tracePt t="11536" x="10353675" y="5087938"/>
          <p14:tracePt t="11540" x="10264775" y="5087938"/>
          <p14:tracePt t="11543" x="10220325" y="5087938"/>
          <p14:tracePt t="11547" x="10152063" y="5087938"/>
          <p14:tracePt t="11554" x="9994900" y="5087938"/>
          <p14:tracePt t="11560" x="9817100" y="5087938"/>
          <p14:tracePt t="11566" x="9637713" y="5087938"/>
          <p14:tracePt t="11572" x="9458325" y="5087938"/>
          <p14:tracePt t="11576" x="9367838" y="5087938"/>
          <p14:tracePt t="11580" x="9301163" y="5087938"/>
          <p14:tracePt t="11584" x="9210675" y="5087938"/>
          <p14:tracePt t="11587" x="9188450" y="5087938"/>
          <p14:tracePt t="11590" x="9166225" y="5087938"/>
          <p14:tracePt t="11593" x="9144000" y="5087938"/>
          <p14:tracePt t="11598" x="9121775" y="5087938"/>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20</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F5006545-71D6-789C-10B5-C7D273650525}"/>
              </a:ext>
            </a:extLst>
          </p:cNvPr>
          <p:cNvSpPr txBox="1"/>
          <p:nvPr/>
        </p:nvSpPr>
        <p:spPr>
          <a:xfrm>
            <a:off x="4886036" y="2567710"/>
            <a:ext cx="2419927" cy="769441"/>
          </a:xfrm>
          <a:prstGeom prst="rect">
            <a:avLst/>
          </a:prstGeom>
          <a:noFill/>
        </p:spPr>
        <p:txBody>
          <a:bodyPr wrap="square" rtlCol="0">
            <a:spAutoFit/>
          </a:bodyPr>
          <a:lstStyle/>
          <a:p>
            <a:r>
              <a:rPr lang="es-ES" sz="4400" dirty="0"/>
              <a:t>(S,A,T,R):</a:t>
            </a:r>
          </a:p>
        </p:txBody>
      </p:sp>
      <p:sp>
        <p:nvSpPr>
          <p:cNvPr id="21" name="CuadroTexto 20">
            <a:extLst>
              <a:ext uri="{FF2B5EF4-FFF2-40B4-BE49-F238E27FC236}">
                <a16:creationId xmlns:a16="http://schemas.microsoft.com/office/drawing/2014/main" id="{4B9F6AD3-0EE0-0F48-25C5-5673A5F0DD0C}"/>
              </a:ext>
            </a:extLst>
          </p:cNvPr>
          <p:cNvSpPr txBox="1"/>
          <p:nvPr/>
        </p:nvSpPr>
        <p:spPr>
          <a:xfrm>
            <a:off x="248119" y="3429000"/>
            <a:ext cx="5072025" cy="2308324"/>
          </a:xfrm>
          <a:prstGeom prst="rect">
            <a:avLst/>
          </a:prstGeom>
          <a:noFill/>
        </p:spPr>
        <p:txBody>
          <a:bodyPr wrap="square" rtlCol="0">
            <a:spAutoFit/>
          </a:bodyPr>
          <a:lstStyle/>
          <a:p>
            <a:pPr marL="285750" indent="-285750">
              <a:buFont typeface="Arial" panose="020B0604020202020204" pitchFamily="34" charset="0"/>
              <a:buChar char="•"/>
            </a:pPr>
            <a:r>
              <a:rPr lang="es-ES" b="1" dirty="0"/>
              <a:t>S</a:t>
            </a:r>
            <a:r>
              <a:rPr lang="es-ES" dirty="0"/>
              <a:t>:  Conjunto de estados.</a:t>
            </a:r>
          </a:p>
          <a:p>
            <a:endParaRPr lang="es-ES" dirty="0"/>
          </a:p>
          <a:p>
            <a:pPr marL="285750" indent="-285750">
              <a:buFont typeface="Arial" panose="020B0604020202020204" pitchFamily="34" charset="0"/>
              <a:buChar char="•"/>
            </a:pPr>
            <a:r>
              <a:rPr lang="es-ES" b="1" dirty="0"/>
              <a:t>A</a:t>
            </a:r>
            <a:r>
              <a:rPr lang="es-ES" dirty="0"/>
              <a:t>:  Conjunto de acciones.</a:t>
            </a:r>
          </a:p>
          <a:p>
            <a:endParaRPr lang="es-ES" dirty="0"/>
          </a:p>
          <a:p>
            <a:pPr marL="285750" indent="-285750">
              <a:buFont typeface="Arial" panose="020B0604020202020204" pitchFamily="34" charset="0"/>
              <a:buChar char="•"/>
            </a:pPr>
            <a:r>
              <a:rPr lang="es-ES" b="1" dirty="0"/>
              <a:t>T</a:t>
            </a:r>
            <a:r>
              <a:rPr lang="es-ES" dirty="0"/>
              <a:t>:  Distribución de probabilidad del conjunto.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R</a:t>
            </a:r>
            <a:r>
              <a:rPr lang="es-ES" dirty="0"/>
              <a:t>:  Esfuerzo esperado dada una acción desde un estado concreto</a:t>
            </a:r>
          </a:p>
        </p:txBody>
      </p:sp>
      <p:pic>
        <p:nvPicPr>
          <p:cNvPr id="14" name="Audio 13">
            <a:hlinkClick r:id="" action="ppaction://media"/>
            <a:extLst>
              <a:ext uri="{FF2B5EF4-FFF2-40B4-BE49-F238E27FC236}">
                <a16:creationId xmlns:a16="http://schemas.microsoft.com/office/drawing/2014/main" id="{65406E6A-72F5-8ED8-856E-49B1143738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74109939"/>
      </p:ext>
    </p:extLst>
  </p:cSld>
  <p:clrMapOvr>
    <a:masterClrMapping/>
  </p:clrMapOvr>
  <mc:AlternateContent xmlns:mc="http://schemas.openxmlformats.org/markup-compatibility/2006" xmlns:p14="http://schemas.microsoft.com/office/powerpoint/2010/main">
    <mc:Choice Requires="p14">
      <p:transition spd="slow" p14:dur="2000" advTm="3121"/>
    </mc:Choice>
    <mc:Fallback xmlns="">
      <p:transition spd="slow" advTm="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21</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F5006545-71D6-789C-10B5-C7D273650525}"/>
              </a:ext>
            </a:extLst>
          </p:cNvPr>
          <p:cNvSpPr txBox="1"/>
          <p:nvPr/>
        </p:nvSpPr>
        <p:spPr>
          <a:xfrm>
            <a:off x="4886036" y="2567710"/>
            <a:ext cx="2419927" cy="769441"/>
          </a:xfrm>
          <a:prstGeom prst="rect">
            <a:avLst/>
          </a:prstGeom>
          <a:noFill/>
        </p:spPr>
        <p:txBody>
          <a:bodyPr wrap="square" rtlCol="0">
            <a:spAutoFit/>
          </a:bodyPr>
          <a:lstStyle/>
          <a:p>
            <a:r>
              <a:rPr lang="es-ES" sz="4400" dirty="0"/>
              <a:t>(</a:t>
            </a:r>
            <a:r>
              <a:rPr lang="es-ES" sz="4400" dirty="0">
                <a:solidFill>
                  <a:srgbClr val="FF0000"/>
                </a:solidFill>
              </a:rPr>
              <a:t>S</a:t>
            </a:r>
            <a:r>
              <a:rPr lang="es-ES" sz="4400" dirty="0"/>
              <a:t>,A,T,R):</a:t>
            </a:r>
          </a:p>
        </p:txBody>
      </p:sp>
      <p:sp>
        <p:nvSpPr>
          <p:cNvPr id="21" name="CuadroTexto 20">
            <a:extLst>
              <a:ext uri="{FF2B5EF4-FFF2-40B4-BE49-F238E27FC236}">
                <a16:creationId xmlns:a16="http://schemas.microsoft.com/office/drawing/2014/main" id="{4B9F6AD3-0EE0-0F48-25C5-5673A5F0DD0C}"/>
              </a:ext>
            </a:extLst>
          </p:cNvPr>
          <p:cNvSpPr txBox="1"/>
          <p:nvPr/>
        </p:nvSpPr>
        <p:spPr>
          <a:xfrm>
            <a:off x="248119" y="3429000"/>
            <a:ext cx="5072025" cy="2308324"/>
          </a:xfrm>
          <a:prstGeom prst="rect">
            <a:avLst/>
          </a:prstGeom>
          <a:noFill/>
        </p:spPr>
        <p:txBody>
          <a:bodyPr wrap="square" rtlCol="0">
            <a:spAutoFit/>
          </a:bodyPr>
          <a:lstStyle/>
          <a:p>
            <a:pPr marL="285750" indent="-285750">
              <a:buFont typeface="Arial" panose="020B0604020202020204" pitchFamily="34" charset="0"/>
              <a:buChar char="•"/>
            </a:pPr>
            <a:r>
              <a:rPr lang="es-ES" b="1" dirty="0">
                <a:solidFill>
                  <a:srgbClr val="FF0000"/>
                </a:solidFill>
              </a:rPr>
              <a:t>S</a:t>
            </a:r>
            <a:r>
              <a:rPr lang="es-ES" dirty="0"/>
              <a:t>:  Conjunto de estados.</a:t>
            </a:r>
          </a:p>
          <a:p>
            <a:endParaRPr lang="es-ES" dirty="0"/>
          </a:p>
          <a:p>
            <a:pPr marL="285750" indent="-285750">
              <a:buFont typeface="Arial" panose="020B0604020202020204" pitchFamily="34" charset="0"/>
              <a:buChar char="•"/>
            </a:pPr>
            <a:r>
              <a:rPr lang="es-ES" b="1" dirty="0"/>
              <a:t>A</a:t>
            </a:r>
            <a:r>
              <a:rPr lang="es-ES" dirty="0"/>
              <a:t>:  Conjunto de acciones.</a:t>
            </a:r>
          </a:p>
          <a:p>
            <a:endParaRPr lang="es-ES" dirty="0"/>
          </a:p>
          <a:p>
            <a:pPr marL="285750" indent="-285750">
              <a:buFont typeface="Arial" panose="020B0604020202020204" pitchFamily="34" charset="0"/>
              <a:buChar char="•"/>
            </a:pPr>
            <a:r>
              <a:rPr lang="es-ES" b="1" dirty="0"/>
              <a:t>T</a:t>
            </a:r>
            <a:r>
              <a:rPr lang="es-ES" dirty="0"/>
              <a:t>:  Distribución de probabilidad del conjunto.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R</a:t>
            </a:r>
            <a:r>
              <a:rPr lang="es-ES" dirty="0"/>
              <a:t>:  Esfuerzo esperado dada una acción desde un estado concreto</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AE6EAE4-7E00-6BB4-EC1F-2E694FDC16F7}"/>
                  </a:ext>
                </a:extLst>
              </p:cNvPr>
              <p:cNvSpPr txBox="1"/>
              <p:nvPr/>
            </p:nvSpPr>
            <p:spPr>
              <a:xfrm>
                <a:off x="3267793" y="3413351"/>
                <a:ext cx="5072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 </m:t>
                      </m:r>
                      <m:r>
                        <a:rPr lang="es-ES" b="0" i="1" smtClean="0">
                          <a:latin typeface="Cambria Math" panose="02040503050406030204" pitchFamily="18" charset="0"/>
                        </a:rPr>
                        <m:t>𝑑𝑜𝑛𝑑𝑒</m:t>
                      </m:r>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𝑠</m:t>
                          </m:r>
                        </m:e>
                        <m:sub>
                          <m:r>
                            <a:rPr lang="es-ES" b="0" i="1" smtClean="0">
                              <a:latin typeface="Cambria Math" panose="02040503050406030204" pitchFamily="18" charset="0"/>
                            </a:rPr>
                            <m:t>𝑡</m:t>
                          </m:r>
                        </m:sub>
                      </m:sSub>
                      <m:r>
                        <a:rPr lang="es-ES" b="0" i="1" smtClean="0">
                          <a:latin typeface="Cambria Math" panose="02040503050406030204" pitchFamily="18" charset="0"/>
                        </a:rPr>
                        <m:t> </m:t>
                      </m:r>
                      <m:r>
                        <a:rPr lang="es-ES" b="0" i="1" smtClean="0">
                          <a:latin typeface="Cambria Math" panose="02040503050406030204" pitchFamily="18" charset="0"/>
                        </a:rPr>
                        <m:t>𝑒𝑠</m:t>
                      </m:r>
                      <m:r>
                        <a:rPr lang="es-ES" b="0" i="1" smtClean="0">
                          <a:latin typeface="Cambria Math" panose="02040503050406030204" pitchFamily="18" charset="0"/>
                        </a:rPr>
                        <m:t> </m:t>
                      </m:r>
                      <m:r>
                        <a:rPr lang="es-ES" b="0" i="1" smtClean="0">
                          <a:latin typeface="Cambria Math" panose="02040503050406030204" pitchFamily="18" charset="0"/>
                        </a:rPr>
                        <m:t>𝑒𝑙</m:t>
                      </m:r>
                      <m:r>
                        <a:rPr lang="es-ES" b="0" i="1" smtClean="0">
                          <a:latin typeface="Cambria Math" panose="02040503050406030204" pitchFamily="18" charset="0"/>
                        </a:rPr>
                        <m:t> </m:t>
                      </m:r>
                      <m:r>
                        <a:rPr lang="es-ES" b="0" i="1" smtClean="0">
                          <a:latin typeface="Cambria Math" panose="02040503050406030204" pitchFamily="18" charset="0"/>
                        </a:rPr>
                        <m:t>𝑒𝑠𝑡𝑎𝑑𝑜</m:t>
                      </m:r>
                      <m:r>
                        <a:rPr lang="es-ES" b="0" i="1" smtClean="0">
                          <a:latin typeface="Cambria Math" panose="02040503050406030204" pitchFamily="18" charset="0"/>
                        </a:rPr>
                        <m:t> </m:t>
                      </m:r>
                      <m:r>
                        <a:rPr lang="es-ES" b="0" i="1" smtClean="0">
                          <a:latin typeface="Cambria Math" panose="02040503050406030204" pitchFamily="18" charset="0"/>
                        </a:rPr>
                        <m:t>𝑒𝑛</m:t>
                      </m:r>
                      <m:r>
                        <a:rPr lang="es-ES" b="0" i="1" smtClean="0">
                          <a:latin typeface="Cambria Math" panose="02040503050406030204" pitchFamily="18" charset="0"/>
                        </a:rPr>
                        <m:t> </m:t>
                      </m:r>
                      <m:r>
                        <a:rPr lang="es-ES" b="0" i="1" smtClean="0">
                          <a:latin typeface="Cambria Math" panose="02040503050406030204" pitchFamily="18" charset="0"/>
                        </a:rPr>
                        <m:t>𝑒𝑙</m:t>
                      </m:r>
                      <m:r>
                        <a:rPr lang="es-ES" b="0" i="1" smtClean="0">
                          <a:latin typeface="Cambria Math" panose="02040503050406030204" pitchFamily="18" charset="0"/>
                        </a:rPr>
                        <m:t> </m:t>
                      </m:r>
                      <m:r>
                        <a:rPr lang="es-ES" b="0" i="1" smtClean="0">
                          <a:latin typeface="Cambria Math" panose="02040503050406030204" pitchFamily="18" charset="0"/>
                        </a:rPr>
                        <m:t>𝑝𝑎𝑠𝑜</m:t>
                      </m:r>
                      <m:r>
                        <a:rPr lang="es-ES" b="0" i="1" smtClean="0">
                          <a:latin typeface="Cambria Math" panose="02040503050406030204" pitchFamily="18" charset="0"/>
                        </a:rPr>
                        <m:t> </m:t>
                      </m:r>
                      <m:r>
                        <a:rPr lang="es-ES" b="0" i="1" smtClean="0">
                          <a:latin typeface="Cambria Math" panose="02040503050406030204" pitchFamily="18" charset="0"/>
                        </a:rPr>
                        <m:t>𝑡</m:t>
                      </m:r>
                    </m:oMath>
                  </m:oMathPara>
                </a14:m>
                <a:endParaRPr lang="es-ES" dirty="0"/>
              </a:p>
            </p:txBody>
          </p:sp>
        </mc:Choice>
        <mc:Fallback xmlns="">
          <p:sp>
            <p:nvSpPr>
              <p:cNvPr id="7" name="CuadroTexto 6">
                <a:extLst>
                  <a:ext uri="{FF2B5EF4-FFF2-40B4-BE49-F238E27FC236}">
                    <a16:creationId xmlns:a16="http://schemas.microsoft.com/office/drawing/2014/main" id="{2AE6EAE4-7E00-6BB4-EC1F-2E694FDC16F7}"/>
                  </a:ext>
                </a:extLst>
              </p:cNvPr>
              <p:cNvSpPr txBox="1">
                <a:spLocks noRot="1" noChangeAspect="1" noMove="1" noResize="1" noEditPoints="1" noAdjustHandles="1" noChangeArrowheads="1" noChangeShapeType="1" noTextEdit="1"/>
              </p:cNvSpPr>
              <p:nvPr/>
            </p:nvSpPr>
            <p:spPr>
              <a:xfrm>
                <a:off x="3267793" y="3413351"/>
                <a:ext cx="5072025" cy="369332"/>
              </a:xfrm>
              <a:prstGeom prst="rect">
                <a:avLst/>
              </a:prstGeom>
              <a:blipFill>
                <a:blip r:embed="rId6"/>
                <a:stretch>
                  <a:fillRect b="-4918"/>
                </a:stretch>
              </a:blipFill>
            </p:spPr>
            <p:txBody>
              <a:bodyPr/>
              <a:lstStyle/>
              <a:p>
                <a:r>
                  <a:rPr lang="es-ES">
                    <a:noFill/>
                  </a:rPr>
                  <a:t> </a:t>
                </a:r>
              </a:p>
            </p:txBody>
          </p:sp>
        </mc:Fallback>
      </mc:AlternateContent>
      <p:pic>
        <p:nvPicPr>
          <p:cNvPr id="19" name="Audio 18">
            <a:hlinkClick r:id="" action="ppaction://media"/>
            <a:extLst>
              <a:ext uri="{FF2B5EF4-FFF2-40B4-BE49-F238E27FC236}">
                <a16:creationId xmlns:a16="http://schemas.microsoft.com/office/drawing/2014/main" id="{DD3C27C7-36F4-34FB-070B-34C9AF26063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86208002"/>
      </p:ext>
    </p:extLst>
  </p:cSld>
  <p:clrMapOvr>
    <a:masterClrMapping/>
  </p:clrMapOvr>
  <mc:AlternateContent xmlns:mc="http://schemas.openxmlformats.org/markup-compatibility/2006" xmlns:p14="http://schemas.microsoft.com/office/powerpoint/2010/main">
    <mc:Choice Requires="p14">
      <p:transition spd="slow" p14:dur="2000" advTm="5141"/>
    </mc:Choice>
    <mc:Fallback xmlns="">
      <p:transition spd="slow" advTm="5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22</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F5006545-71D6-789C-10B5-C7D273650525}"/>
              </a:ext>
            </a:extLst>
          </p:cNvPr>
          <p:cNvSpPr txBox="1"/>
          <p:nvPr/>
        </p:nvSpPr>
        <p:spPr>
          <a:xfrm>
            <a:off x="4886036" y="2567710"/>
            <a:ext cx="2419927" cy="769441"/>
          </a:xfrm>
          <a:prstGeom prst="rect">
            <a:avLst/>
          </a:prstGeom>
          <a:noFill/>
        </p:spPr>
        <p:txBody>
          <a:bodyPr wrap="square" rtlCol="0">
            <a:spAutoFit/>
          </a:bodyPr>
          <a:lstStyle/>
          <a:p>
            <a:r>
              <a:rPr lang="es-ES" sz="4400" dirty="0"/>
              <a:t>(S,</a:t>
            </a:r>
            <a:r>
              <a:rPr lang="es-ES" sz="4400" dirty="0">
                <a:solidFill>
                  <a:srgbClr val="FF0000"/>
                </a:solidFill>
              </a:rPr>
              <a:t>A</a:t>
            </a:r>
            <a:r>
              <a:rPr lang="es-ES" sz="4400" dirty="0"/>
              <a:t>,T,R):</a:t>
            </a:r>
          </a:p>
        </p:txBody>
      </p:sp>
      <p:sp>
        <p:nvSpPr>
          <p:cNvPr id="21" name="CuadroTexto 20">
            <a:extLst>
              <a:ext uri="{FF2B5EF4-FFF2-40B4-BE49-F238E27FC236}">
                <a16:creationId xmlns:a16="http://schemas.microsoft.com/office/drawing/2014/main" id="{4B9F6AD3-0EE0-0F48-25C5-5673A5F0DD0C}"/>
              </a:ext>
            </a:extLst>
          </p:cNvPr>
          <p:cNvSpPr txBox="1"/>
          <p:nvPr/>
        </p:nvSpPr>
        <p:spPr>
          <a:xfrm>
            <a:off x="248119" y="3429000"/>
            <a:ext cx="5072025" cy="2308324"/>
          </a:xfrm>
          <a:prstGeom prst="rect">
            <a:avLst/>
          </a:prstGeom>
          <a:noFill/>
        </p:spPr>
        <p:txBody>
          <a:bodyPr wrap="square" rtlCol="0">
            <a:spAutoFit/>
          </a:bodyPr>
          <a:lstStyle/>
          <a:p>
            <a:pPr marL="285750" indent="-285750">
              <a:buFont typeface="Arial" panose="020B0604020202020204" pitchFamily="34" charset="0"/>
              <a:buChar char="•"/>
            </a:pPr>
            <a:r>
              <a:rPr lang="es-ES" b="1" dirty="0"/>
              <a:t>S</a:t>
            </a:r>
            <a:r>
              <a:rPr lang="es-ES" dirty="0"/>
              <a:t>:  Conjunto de estados.</a:t>
            </a:r>
          </a:p>
          <a:p>
            <a:endParaRPr lang="es-ES" dirty="0"/>
          </a:p>
          <a:p>
            <a:pPr marL="285750" indent="-285750">
              <a:buFont typeface="Arial" panose="020B0604020202020204" pitchFamily="34" charset="0"/>
              <a:buChar char="•"/>
            </a:pPr>
            <a:r>
              <a:rPr lang="es-ES" b="1" dirty="0">
                <a:solidFill>
                  <a:srgbClr val="FF0000"/>
                </a:solidFill>
              </a:rPr>
              <a:t>A</a:t>
            </a:r>
            <a:r>
              <a:rPr lang="es-ES" dirty="0"/>
              <a:t>:  Conjunto de acciones.</a:t>
            </a:r>
          </a:p>
          <a:p>
            <a:endParaRPr lang="es-ES" dirty="0"/>
          </a:p>
          <a:p>
            <a:pPr marL="285750" indent="-285750">
              <a:buFont typeface="Arial" panose="020B0604020202020204" pitchFamily="34" charset="0"/>
              <a:buChar char="•"/>
            </a:pPr>
            <a:r>
              <a:rPr lang="es-ES" b="1" dirty="0"/>
              <a:t>T</a:t>
            </a:r>
            <a:r>
              <a:rPr lang="es-ES" dirty="0"/>
              <a:t>:  Distribución de probabilidad del conjunto.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R</a:t>
            </a:r>
            <a:r>
              <a:rPr lang="es-ES" dirty="0"/>
              <a:t>:  Esfuerzo esperado dada una acción desde un estado concreto</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A8A695A-EA72-2BC6-89C9-758DB3295FE1}"/>
                  </a:ext>
                </a:extLst>
              </p:cNvPr>
              <p:cNvSpPr txBox="1"/>
              <p:nvPr/>
            </p:nvSpPr>
            <p:spPr>
              <a:xfrm>
                <a:off x="3350920" y="3976770"/>
                <a:ext cx="5072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 </m:t>
                      </m:r>
                      <m:r>
                        <a:rPr lang="es-ES" b="0" i="1" smtClean="0">
                          <a:latin typeface="Cambria Math" panose="02040503050406030204" pitchFamily="18" charset="0"/>
                        </a:rPr>
                        <m:t>𝑑𝑜𝑛𝑑𝑒</m:t>
                      </m:r>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𝑡</m:t>
                          </m:r>
                        </m:sub>
                      </m:sSub>
                      <m:r>
                        <a:rPr lang="es-ES" b="0" i="1" smtClean="0">
                          <a:latin typeface="Cambria Math" panose="02040503050406030204" pitchFamily="18" charset="0"/>
                        </a:rPr>
                        <m:t> </m:t>
                      </m:r>
                      <m:r>
                        <a:rPr lang="es-ES" b="0" i="1" smtClean="0">
                          <a:latin typeface="Cambria Math" panose="02040503050406030204" pitchFamily="18" charset="0"/>
                        </a:rPr>
                        <m:t>𝑒𝑠</m:t>
                      </m:r>
                      <m:r>
                        <a:rPr lang="es-ES" b="0" i="1" smtClean="0">
                          <a:latin typeface="Cambria Math" panose="02040503050406030204" pitchFamily="18" charset="0"/>
                        </a:rPr>
                        <m:t> </m:t>
                      </m:r>
                      <m:r>
                        <a:rPr lang="es-ES" b="0" i="1" smtClean="0">
                          <a:latin typeface="Cambria Math" panose="02040503050406030204" pitchFamily="18" charset="0"/>
                        </a:rPr>
                        <m:t>𝑙𝑎</m:t>
                      </m:r>
                      <m:r>
                        <a:rPr lang="es-ES" b="0" i="1" smtClean="0">
                          <a:latin typeface="Cambria Math" panose="02040503050406030204" pitchFamily="18" charset="0"/>
                        </a:rPr>
                        <m:t> </m:t>
                      </m:r>
                      <m:r>
                        <a:rPr lang="es-ES" b="0" i="1" smtClean="0">
                          <a:latin typeface="Cambria Math" panose="02040503050406030204" pitchFamily="18" charset="0"/>
                        </a:rPr>
                        <m:t>𝑎𝑐𝑐𝑖</m:t>
                      </m:r>
                      <m:r>
                        <a:rPr lang="es-ES" b="0" i="1" smtClean="0">
                          <a:latin typeface="Cambria Math" panose="02040503050406030204" pitchFamily="18" charset="0"/>
                        </a:rPr>
                        <m:t>ó</m:t>
                      </m:r>
                      <m:r>
                        <a:rPr lang="es-ES" b="0" i="1" smtClean="0">
                          <a:latin typeface="Cambria Math" panose="02040503050406030204" pitchFamily="18" charset="0"/>
                        </a:rPr>
                        <m:t>𝑛</m:t>
                      </m:r>
                      <m:r>
                        <a:rPr lang="es-ES" b="0" i="1" smtClean="0">
                          <a:latin typeface="Cambria Math" panose="02040503050406030204" pitchFamily="18" charset="0"/>
                        </a:rPr>
                        <m:t> </m:t>
                      </m:r>
                      <m:r>
                        <a:rPr lang="es-ES" b="0" i="1" smtClean="0">
                          <a:latin typeface="Cambria Math" panose="02040503050406030204" pitchFamily="18" charset="0"/>
                        </a:rPr>
                        <m:t>𝑞𝑢𝑒</m:t>
                      </m:r>
                      <m:r>
                        <a:rPr lang="es-ES" b="0" i="1" smtClean="0">
                          <a:latin typeface="Cambria Math" panose="02040503050406030204" pitchFamily="18" charset="0"/>
                        </a:rPr>
                        <m:t> </m:t>
                      </m:r>
                      <m:r>
                        <a:rPr lang="es-ES" b="0" i="1" smtClean="0">
                          <a:latin typeface="Cambria Math" panose="02040503050406030204" pitchFamily="18" charset="0"/>
                        </a:rPr>
                        <m:t>𝑠𝑒</m:t>
                      </m:r>
                      <m:r>
                        <a:rPr lang="es-ES" b="0" i="1" smtClean="0">
                          <a:latin typeface="Cambria Math" panose="02040503050406030204" pitchFamily="18" charset="0"/>
                        </a:rPr>
                        <m:t> </m:t>
                      </m:r>
                      <m:r>
                        <a:rPr lang="es-ES" b="0" i="1" smtClean="0">
                          <a:latin typeface="Cambria Math" panose="02040503050406030204" pitchFamily="18" charset="0"/>
                        </a:rPr>
                        <m:t>𝑒𝑗𝑒𝑐𝑢𝑡𝑎</m:t>
                      </m:r>
                      <m:r>
                        <a:rPr lang="es-ES" b="0" i="1" smtClean="0">
                          <a:latin typeface="Cambria Math" panose="02040503050406030204" pitchFamily="18" charset="0"/>
                        </a:rPr>
                        <m:t> </m:t>
                      </m:r>
                      <m:r>
                        <a:rPr lang="es-ES" b="0" i="1" smtClean="0">
                          <a:latin typeface="Cambria Math" panose="02040503050406030204" pitchFamily="18" charset="0"/>
                        </a:rPr>
                        <m:t>𝑒𝑛</m:t>
                      </m:r>
                      <m:r>
                        <a:rPr lang="es-ES" b="0" i="1" smtClean="0">
                          <a:latin typeface="Cambria Math" panose="02040503050406030204" pitchFamily="18" charset="0"/>
                        </a:rPr>
                        <m:t> </m:t>
                      </m:r>
                      <m:r>
                        <a:rPr lang="es-ES" b="0" i="1" smtClean="0">
                          <a:latin typeface="Cambria Math" panose="02040503050406030204" pitchFamily="18" charset="0"/>
                        </a:rPr>
                        <m:t>𝑒𝑙</m:t>
                      </m:r>
                      <m:r>
                        <a:rPr lang="es-ES" b="0" i="1" smtClean="0">
                          <a:latin typeface="Cambria Math" panose="02040503050406030204" pitchFamily="18" charset="0"/>
                        </a:rPr>
                        <m:t> </m:t>
                      </m:r>
                      <m:r>
                        <a:rPr lang="es-ES" b="0" i="1" smtClean="0">
                          <a:latin typeface="Cambria Math" panose="02040503050406030204" pitchFamily="18" charset="0"/>
                        </a:rPr>
                        <m:t>𝑝𝑎𝑠𝑜</m:t>
                      </m:r>
                      <m:r>
                        <a:rPr lang="es-ES" b="0" i="1" smtClean="0">
                          <a:latin typeface="Cambria Math" panose="02040503050406030204" pitchFamily="18" charset="0"/>
                        </a:rPr>
                        <m:t> </m:t>
                      </m:r>
                      <m:r>
                        <a:rPr lang="es-ES" b="0" i="1" smtClean="0">
                          <a:latin typeface="Cambria Math" panose="02040503050406030204" pitchFamily="18" charset="0"/>
                        </a:rPr>
                        <m:t>𝑡</m:t>
                      </m:r>
                    </m:oMath>
                  </m:oMathPara>
                </a14:m>
                <a:endParaRPr lang="es-ES" dirty="0"/>
              </a:p>
            </p:txBody>
          </p:sp>
        </mc:Choice>
        <mc:Fallback xmlns="">
          <p:sp>
            <p:nvSpPr>
              <p:cNvPr id="7" name="CuadroTexto 6">
                <a:extLst>
                  <a:ext uri="{FF2B5EF4-FFF2-40B4-BE49-F238E27FC236}">
                    <a16:creationId xmlns:a16="http://schemas.microsoft.com/office/drawing/2014/main" id="{0A8A695A-EA72-2BC6-89C9-758DB3295FE1}"/>
                  </a:ext>
                </a:extLst>
              </p:cNvPr>
              <p:cNvSpPr txBox="1">
                <a:spLocks noRot="1" noChangeAspect="1" noMove="1" noResize="1" noEditPoints="1" noAdjustHandles="1" noChangeArrowheads="1" noChangeShapeType="1" noTextEdit="1"/>
              </p:cNvSpPr>
              <p:nvPr/>
            </p:nvSpPr>
            <p:spPr>
              <a:xfrm>
                <a:off x="3350920" y="3976770"/>
                <a:ext cx="5072025" cy="369332"/>
              </a:xfrm>
              <a:prstGeom prst="rect">
                <a:avLst/>
              </a:prstGeom>
              <a:blipFill>
                <a:blip r:embed="rId6"/>
                <a:stretch>
                  <a:fillRect r="-601" b="-13115"/>
                </a:stretch>
              </a:blipFill>
            </p:spPr>
            <p:txBody>
              <a:bodyPr/>
              <a:lstStyle/>
              <a:p>
                <a:r>
                  <a:rPr lang="es-ES">
                    <a:noFill/>
                  </a:rPr>
                  <a:t> </a:t>
                </a:r>
              </a:p>
            </p:txBody>
          </p:sp>
        </mc:Fallback>
      </mc:AlternateContent>
      <p:pic>
        <p:nvPicPr>
          <p:cNvPr id="20" name="Audio 19">
            <a:hlinkClick r:id="" action="ppaction://media"/>
            <a:extLst>
              <a:ext uri="{FF2B5EF4-FFF2-40B4-BE49-F238E27FC236}">
                <a16:creationId xmlns:a16="http://schemas.microsoft.com/office/drawing/2014/main" id="{9EEFC4EC-C53D-56D8-FFFB-AA56D9DFC11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339380475"/>
      </p:ext>
    </p:extLst>
  </p:cSld>
  <p:clrMapOvr>
    <a:masterClrMapping/>
  </p:clrMapOvr>
  <mc:AlternateContent xmlns:mc="http://schemas.openxmlformats.org/markup-compatibility/2006" xmlns:p14="http://schemas.microsoft.com/office/powerpoint/2010/main">
    <mc:Choice Requires="p14">
      <p:transition spd="slow" p14:dur="2000" advTm="4826"/>
    </mc:Choice>
    <mc:Fallback xmlns="">
      <p:transition spd="slow" advTm="4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23</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F5006545-71D6-789C-10B5-C7D273650525}"/>
              </a:ext>
            </a:extLst>
          </p:cNvPr>
          <p:cNvSpPr txBox="1"/>
          <p:nvPr/>
        </p:nvSpPr>
        <p:spPr>
          <a:xfrm>
            <a:off x="4886036" y="2567710"/>
            <a:ext cx="2419927" cy="769441"/>
          </a:xfrm>
          <a:prstGeom prst="rect">
            <a:avLst/>
          </a:prstGeom>
          <a:noFill/>
        </p:spPr>
        <p:txBody>
          <a:bodyPr wrap="square" rtlCol="0">
            <a:spAutoFit/>
          </a:bodyPr>
          <a:lstStyle/>
          <a:p>
            <a:r>
              <a:rPr lang="es-ES" sz="4400" dirty="0"/>
              <a:t>(S,A,</a:t>
            </a:r>
            <a:r>
              <a:rPr lang="es-ES" sz="4400" dirty="0">
                <a:solidFill>
                  <a:srgbClr val="FF0000"/>
                </a:solidFill>
              </a:rPr>
              <a:t>T</a:t>
            </a:r>
            <a:r>
              <a:rPr lang="es-ES" sz="4400" dirty="0"/>
              <a:t>,R):</a:t>
            </a:r>
          </a:p>
        </p:txBody>
      </p:sp>
      <p:sp>
        <p:nvSpPr>
          <p:cNvPr id="21" name="CuadroTexto 20">
            <a:extLst>
              <a:ext uri="{FF2B5EF4-FFF2-40B4-BE49-F238E27FC236}">
                <a16:creationId xmlns:a16="http://schemas.microsoft.com/office/drawing/2014/main" id="{4B9F6AD3-0EE0-0F48-25C5-5673A5F0DD0C}"/>
              </a:ext>
            </a:extLst>
          </p:cNvPr>
          <p:cNvSpPr txBox="1"/>
          <p:nvPr/>
        </p:nvSpPr>
        <p:spPr>
          <a:xfrm>
            <a:off x="248119" y="3429000"/>
            <a:ext cx="5072025" cy="2308324"/>
          </a:xfrm>
          <a:prstGeom prst="rect">
            <a:avLst/>
          </a:prstGeom>
          <a:noFill/>
        </p:spPr>
        <p:txBody>
          <a:bodyPr wrap="square" rtlCol="0">
            <a:spAutoFit/>
          </a:bodyPr>
          <a:lstStyle/>
          <a:p>
            <a:pPr marL="285750" indent="-285750">
              <a:buFont typeface="Arial" panose="020B0604020202020204" pitchFamily="34" charset="0"/>
              <a:buChar char="•"/>
            </a:pPr>
            <a:r>
              <a:rPr lang="es-ES" b="1" dirty="0"/>
              <a:t>S</a:t>
            </a:r>
            <a:r>
              <a:rPr lang="es-ES" dirty="0"/>
              <a:t>:  Conjunto de estados.</a:t>
            </a:r>
          </a:p>
          <a:p>
            <a:endParaRPr lang="es-ES" dirty="0"/>
          </a:p>
          <a:p>
            <a:pPr marL="285750" indent="-285750">
              <a:buFont typeface="Arial" panose="020B0604020202020204" pitchFamily="34" charset="0"/>
              <a:buChar char="•"/>
            </a:pPr>
            <a:r>
              <a:rPr lang="es-ES" b="1" dirty="0"/>
              <a:t>A</a:t>
            </a:r>
            <a:r>
              <a:rPr lang="es-ES" dirty="0"/>
              <a:t>:  Conjunto de acciones.</a:t>
            </a:r>
          </a:p>
          <a:p>
            <a:endParaRPr lang="es-ES" dirty="0"/>
          </a:p>
          <a:p>
            <a:pPr marL="285750" indent="-285750">
              <a:buFont typeface="Arial" panose="020B0604020202020204" pitchFamily="34" charset="0"/>
              <a:buChar char="•"/>
            </a:pPr>
            <a:r>
              <a:rPr lang="es-ES" b="1" dirty="0">
                <a:solidFill>
                  <a:srgbClr val="FF0000"/>
                </a:solidFill>
              </a:rPr>
              <a:t>T</a:t>
            </a:r>
            <a:r>
              <a:rPr lang="es-ES" dirty="0"/>
              <a:t>:  Distribución de probabilidad del conjunto.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R</a:t>
            </a:r>
            <a:r>
              <a:rPr lang="es-ES" dirty="0"/>
              <a:t>:  Esfuerzo esperado dada una acción desde un estado concreto</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101D440F-A4E9-EF99-2679-4A94716DA735}"/>
                  </a:ext>
                </a:extLst>
              </p:cNvPr>
              <p:cNvSpPr txBox="1"/>
              <p:nvPr/>
            </p:nvSpPr>
            <p:spPr>
              <a:xfrm>
                <a:off x="5320144" y="4058413"/>
                <a:ext cx="5072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𝑇</m:t>
                      </m:r>
                      <m:r>
                        <a:rPr lang="es-ES" b="0" i="1" smtClean="0">
                          <a:latin typeface="Cambria Math" panose="02040503050406030204" pitchFamily="18" charset="0"/>
                        </a:rPr>
                        <m:t> :</m:t>
                      </m:r>
                      <m:r>
                        <a:rPr lang="es-ES" b="0" i="1" smtClean="0">
                          <a:latin typeface="Cambria Math" panose="02040503050406030204" pitchFamily="18" charset="0"/>
                        </a:rPr>
                        <m:t>𝑆</m:t>
                      </m:r>
                      <m:r>
                        <a:rPr lang="es-ES" b="0" i="1" smtClean="0">
                          <a:latin typeface="Cambria Math" panose="02040503050406030204" pitchFamily="18" charset="0"/>
                        </a:rPr>
                        <m:t>×</m:t>
                      </m:r>
                      <m:r>
                        <a:rPr lang="es-ES" b="0" i="1" smtClean="0">
                          <a:latin typeface="Cambria Math" panose="02040503050406030204" pitchFamily="18" charset="0"/>
                        </a:rPr>
                        <m:t>𝐴</m:t>
                      </m:r>
                      <m:r>
                        <a:rPr lang="es-ES" b="0" i="1" smtClean="0">
                          <a:latin typeface="Cambria Math" panose="02040503050406030204" pitchFamily="18" charset="0"/>
                        </a:rPr>
                        <m:t>×</m:t>
                      </m:r>
                      <m:r>
                        <a:rPr lang="es-ES" b="0" i="1" smtClean="0">
                          <a:latin typeface="Cambria Math" panose="02040503050406030204" pitchFamily="18" charset="0"/>
                        </a:rPr>
                        <m:t>𝑆</m:t>
                      </m:r>
                      <m:r>
                        <a:rPr lang="es-ES" b="0" i="1" smtClean="0">
                          <a:latin typeface="Cambria Math" panose="02040503050406030204" pitchFamily="18" charset="0"/>
                        </a:rPr>
                        <m:t> → </m:t>
                      </m:r>
                      <m:r>
                        <a:rPr lang="es-ES" b="0" i="1" smtClean="0">
                          <a:latin typeface="Cambria Math" panose="02040503050406030204" pitchFamily="18" charset="0"/>
                          <a:ea typeface="Cambria Math" panose="02040503050406030204" pitchFamily="18" charset="0"/>
                        </a:rPr>
                        <m:t>𝒫</m:t>
                      </m:r>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𝑆</m:t>
                          </m:r>
                        </m:e>
                      </m:d>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𝑑𝑜𝑛𝑑𝑒</m:t>
                      </m:r>
                      <m:r>
                        <a:rPr lang="es-ES" b="0" i="1" smtClean="0">
                          <a:latin typeface="Cambria Math" panose="02040503050406030204" pitchFamily="18" charset="0"/>
                          <a:ea typeface="Cambria Math" panose="02040503050406030204" pitchFamily="18" charset="0"/>
                        </a:rPr>
                        <m:t>:</m:t>
                      </m:r>
                    </m:oMath>
                  </m:oMathPara>
                </a14:m>
                <a:endParaRPr lang="es-ES" b="0" dirty="0">
                  <a:ea typeface="Cambria Math" panose="02040503050406030204" pitchFamily="18" charset="0"/>
                </a:endParaRPr>
              </a:p>
            </p:txBody>
          </p:sp>
        </mc:Choice>
        <mc:Fallback xmlns="">
          <p:sp>
            <p:nvSpPr>
              <p:cNvPr id="7" name="CuadroTexto 6">
                <a:extLst>
                  <a:ext uri="{FF2B5EF4-FFF2-40B4-BE49-F238E27FC236}">
                    <a16:creationId xmlns:a16="http://schemas.microsoft.com/office/drawing/2014/main" id="{101D440F-A4E9-EF99-2679-4A94716DA735}"/>
                  </a:ext>
                </a:extLst>
              </p:cNvPr>
              <p:cNvSpPr txBox="1">
                <a:spLocks noRot="1" noChangeAspect="1" noMove="1" noResize="1" noEditPoints="1" noAdjustHandles="1" noChangeArrowheads="1" noChangeShapeType="1" noTextEdit="1"/>
              </p:cNvSpPr>
              <p:nvPr/>
            </p:nvSpPr>
            <p:spPr>
              <a:xfrm>
                <a:off x="5320144" y="4058413"/>
                <a:ext cx="5072025" cy="369332"/>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224DE95A-C502-0604-37F5-066C5289144E}"/>
                  </a:ext>
                </a:extLst>
              </p:cNvPr>
              <p:cNvSpPr txBox="1"/>
              <p:nvPr/>
            </p:nvSpPr>
            <p:spPr>
              <a:xfrm>
                <a:off x="6095999" y="4427745"/>
                <a:ext cx="5072025" cy="923330"/>
              </a:xfrm>
              <a:prstGeom prst="rect">
                <a:avLst/>
              </a:prstGeom>
              <a:noFill/>
            </p:spPr>
            <p:txBody>
              <a:bodyPr wrap="square" rtlCol="0">
                <a:spAutoFit/>
              </a:bodyPr>
              <a:lstStyle/>
              <a:p>
                <a14:m>
                  <m:oMath xmlns:m="http://schemas.openxmlformats.org/officeDocument/2006/math">
                    <m:r>
                      <a:rPr lang="es-ES" b="0" i="1" smtClean="0">
                        <a:latin typeface="Cambria Math" panose="02040503050406030204" pitchFamily="18" charset="0"/>
                        <a:ea typeface="Cambria Math" panose="02040503050406030204" pitchFamily="18" charset="0"/>
                      </a:rPr>
                      <m:t>𝑇</m:t>
                    </m:r>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𝑠</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𝑎</m:t>
                        </m:r>
                        <m:r>
                          <a:rPr lang="es-ES" b="0" i="1" smtClean="0">
                            <a:latin typeface="Cambria Math" panose="02040503050406030204" pitchFamily="18" charset="0"/>
                            <a:ea typeface="Cambria Math" panose="02040503050406030204" pitchFamily="18" charset="0"/>
                          </a:rPr>
                          <m:t>,</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𝑠</m:t>
                            </m:r>
                          </m:e>
                          <m:sup>
                            <m:r>
                              <a:rPr lang="es-ES" b="0" i="1" smtClean="0">
                                <a:latin typeface="Cambria Math" panose="02040503050406030204" pitchFamily="18" charset="0"/>
                                <a:ea typeface="Cambria Math" panose="02040503050406030204" pitchFamily="18" charset="0"/>
                              </a:rPr>
                              <m:t>′</m:t>
                            </m:r>
                          </m:sup>
                        </m:sSup>
                      </m:e>
                    </m:d>
                    <m:r>
                      <a:rPr lang="es-ES" b="0" i="1" smtClean="0">
                        <a:latin typeface="Cambria Math" panose="02040503050406030204" pitchFamily="18" charset="0"/>
                        <a:ea typeface="Cambria Math" panose="02040503050406030204" pitchFamily="18" charset="0"/>
                      </a:rPr>
                      <m:t> </m:t>
                    </m:r>
                  </m:oMath>
                </a14:m>
                <a:r>
                  <a:rPr lang="es-ES" b="0" dirty="0">
                    <a:ea typeface="Cambria Math" panose="02040503050406030204" pitchFamily="18" charset="0"/>
                  </a:rPr>
                  <a:t>es la probabilidad de que se realice una transición del estado s al estado s’ mediante la acción a.</a:t>
                </a:r>
              </a:p>
            </p:txBody>
          </p:sp>
        </mc:Choice>
        <mc:Fallback xmlns="">
          <p:sp>
            <p:nvSpPr>
              <p:cNvPr id="8" name="CuadroTexto 7">
                <a:extLst>
                  <a:ext uri="{FF2B5EF4-FFF2-40B4-BE49-F238E27FC236}">
                    <a16:creationId xmlns:a16="http://schemas.microsoft.com/office/drawing/2014/main" id="{224DE95A-C502-0604-37F5-066C5289144E}"/>
                  </a:ext>
                </a:extLst>
              </p:cNvPr>
              <p:cNvSpPr txBox="1">
                <a:spLocks noRot="1" noChangeAspect="1" noMove="1" noResize="1" noEditPoints="1" noAdjustHandles="1" noChangeArrowheads="1" noChangeShapeType="1" noTextEdit="1"/>
              </p:cNvSpPr>
              <p:nvPr/>
            </p:nvSpPr>
            <p:spPr>
              <a:xfrm>
                <a:off x="6095999" y="4427745"/>
                <a:ext cx="5072025" cy="923330"/>
              </a:xfrm>
              <a:prstGeom prst="rect">
                <a:avLst/>
              </a:prstGeom>
              <a:blipFill>
                <a:blip r:embed="rId7"/>
                <a:stretch>
                  <a:fillRect l="-962" t="-3289" r="-1082" b="-92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19E550C9-A9EF-1967-709C-10D54649D251}"/>
                  </a:ext>
                </a:extLst>
              </p:cNvPr>
              <p:cNvSpPr txBox="1"/>
              <p:nvPr/>
            </p:nvSpPr>
            <p:spPr>
              <a:xfrm>
                <a:off x="5992586" y="5654400"/>
                <a:ext cx="50015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𝑇</m:t>
                      </m:r>
                      <m:d>
                        <m:dPr>
                          <m:ctrlPr>
                            <a:rPr lang="es-ES" b="0" i="1" smtClean="0">
                              <a:latin typeface="Cambria Math" panose="02040503050406030204" pitchFamily="18" charset="0"/>
                            </a:rPr>
                          </m:ctrlPr>
                        </m:dPr>
                        <m:e>
                          <m:r>
                            <a:rPr lang="es-ES" b="0" i="1" smtClean="0">
                              <a:latin typeface="Cambria Math" panose="02040503050406030204" pitchFamily="18" charset="0"/>
                            </a:rPr>
                            <m:t>𝑠</m:t>
                          </m:r>
                          <m:r>
                            <a:rPr lang="es-ES" b="0" i="1" smtClean="0">
                              <a:latin typeface="Cambria Math" panose="02040503050406030204" pitchFamily="18" charset="0"/>
                            </a:rPr>
                            <m:t>,</m:t>
                          </m:r>
                          <m:r>
                            <a:rPr lang="es-ES" b="0" i="1" smtClean="0">
                              <a:latin typeface="Cambria Math" panose="02040503050406030204" pitchFamily="18" charset="0"/>
                            </a:rPr>
                            <m:t>𝑎</m:t>
                          </m:r>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e>
                      </m:d>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r>
                        <a:rPr lang="es-ES" b="0" i="1" smtClean="0">
                          <a:latin typeface="Cambria Math" panose="02040503050406030204" pitchFamily="18" charset="0"/>
                        </a:rPr>
                        <m:t>)|(</m:t>
                      </m:r>
                      <m:r>
                        <a:rPr lang="es-ES" b="0" i="1" smtClean="0">
                          <a:latin typeface="Cambria Math" panose="02040503050406030204" pitchFamily="18" charset="0"/>
                        </a:rPr>
                        <m:t>𝑠</m:t>
                      </m:r>
                      <m:r>
                        <a:rPr lang="es-ES" b="0" i="1" smtClean="0">
                          <a:latin typeface="Cambria Math" panose="02040503050406030204" pitchFamily="18" charset="0"/>
                        </a:rPr>
                        <m:t>,</m:t>
                      </m:r>
                      <m:r>
                        <a:rPr lang="es-ES" b="0" i="1" smtClean="0">
                          <a:latin typeface="Cambria Math" panose="02040503050406030204" pitchFamily="18" charset="0"/>
                        </a:rPr>
                        <m:t>𝑎</m:t>
                      </m:r>
                      <m:r>
                        <a:rPr lang="es-ES" b="0" i="1" smtClean="0">
                          <a:latin typeface="Cambria Math" panose="02040503050406030204" pitchFamily="18" charset="0"/>
                        </a:rPr>
                        <m:t>)</m:t>
                      </m:r>
                    </m:oMath>
                  </m:oMathPara>
                </a14:m>
                <a:endParaRPr lang="es-ES" b="0" dirty="0">
                  <a:ea typeface="Cambria Math" panose="02040503050406030204" pitchFamily="18" charset="0"/>
                </a:endParaRPr>
              </a:p>
            </p:txBody>
          </p:sp>
        </mc:Choice>
        <mc:Fallback xmlns="">
          <p:sp>
            <p:nvSpPr>
              <p:cNvPr id="9" name="CuadroTexto 8">
                <a:extLst>
                  <a:ext uri="{FF2B5EF4-FFF2-40B4-BE49-F238E27FC236}">
                    <a16:creationId xmlns:a16="http://schemas.microsoft.com/office/drawing/2014/main" id="{19E550C9-A9EF-1967-709C-10D54649D251}"/>
                  </a:ext>
                </a:extLst>
              </p:cNvPr>
              <p:cNvSpPr txBox="1">
                <a:spLocks noRot="1" noChangeAspect="1" noMove="1" noResize="1" noEditPoints="1" noAdjustHandles="1" noChangeArrowheads="1" noChangeShapeType="1" noTextEdit="1"/>
              </p:cNvSpPr>
              <p:nvPr/>
            </p:nvSpPr>
            <p:spPr>
              <a:xfrm>
                <a:off x="5992586" y="5654400"/>
                <a:ext cx="5001507" cy="369332"/>
              </a:xfrm>
              <a:prstGeom prst="rect">
                <a:avLst/>
              </a:prstGeom>
              <a:blipFill>
                <a:blip r:embed="rId8"/>
                <a:stretch>
                  <a:fillRect b="-13333"/>
                </a:stretch>
              </a:blipFill>
            </p:spPr>
            <p:txBody>
              <a:bodyPr/>
              <a:lstStyle/>
              <a:p>
                <a:r>
                  <a:rPr lang="es-ES">
                    <a:noFill/>
                  </a:rPr>
                  <a:t> </a:t>
                </a:r>
              </a:p>
            </p:txBody>
          </p:sp>
        </mc:Fallback>
      </mc:AlternateContent>
      <p:sp>
        <p:nvSpPr>
          <p:cNvPr id="10" name="CuadroTexto 9">
            <a:extLst>
              <a:ext uri="{FF2B5EF4-FFF2-40B4-BE49-F238E27FC236}">
                <a16:creationId xmlns:a16="http://schemas.microsoft.com/office/drawing/2014/main" id="{EE16B08B-AC83-B46E-3F8F-46BDCBE965BD}"/>
              </a:ext>
            </a:extLst>
          </p:cNvPr>
          <p:cNvSpPr txBox="1"/>
          <p:nvPr/>
        </p:nvSpPr>
        <p:spPr>
          <a:xfrm>
            <a:off x="8216348" y="2952430"/>
            <a:ext cx="2175821" cy="646331"/>
          </a:xfrm>
          <a:prstGeom prst="rect">
            <a:avLst/>
          </a:prstGeom>
          <a:solidFill>
            <a:schemeClr val="accent3">
              <a:lumMod val="40000"/>
              <a:lumOff val="60000"/>
              <a:alpha val="50000"/>
            </a:schemeClr>
          </a:solidFill>
          <a:ln w="38100">
            <a:solidFill>
              <a:schemeClr val="tx1"/>
            </a:solidFill>
          </a:ln>
        </p:spPr>
        <p:txBody>
          <a:bodyPr wrap="square">
            <a:spAutoFit/>
          </a:bodyPr>
          <a:lstStyle/>
          <a:p>
            <a:pPr algn="ctr"/>
            <a:r>
              <a:rPr lang="es-ES" b="1" dirty="0"/>
              <a:t>¡Propiedad de </a:t>
            </a:r>
            <a:r>
              <a:rPr lang="es-ES" b="1" dirty="0" err="1"/>
              <a:t>Markov</a:t>
            </a:r>
            <a:r>
              <a:rPr lang="es-ES" b="1" dirty="0"/>
              <a:t>!</a:t>
            </a:r>
            <a:endParaRPr lang="es-ES" dirty="0"/>
          </a:p>
        </p:txBody>
      </p:sp>
      <p:pic>
        <p:nvPicPr>
          <p:cNvPr id="22" name="Audio 21">
            <a:hlinkClick r:id="" action="ppaction://media"/>
            <a:extLst>
              <a:ext uri="{FF2B5EF4-FFF2-40B4-BE49-F238E27FC236}">
                <a16:creationId xmlns:a16="http://schemas.microsoft.com/office/drawing/2014/main" id="{CE62577C-9735-3CB1-6322-686F7AED317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255931887"/>
      </p:ext>
    </p:extLst>
  </p:cSld>
  <p:clrMapOvr>
    <a:masterClrMapping/>
  </p:clrMapOvr>
  <mc:AlternateContent xmlns:mc="http://schemas.openxmlformats.org/markup-compatibility/2006" xmlns:p14="http://schemas.microsoft.com/office/powerpoint/2010/main">
    <mc:Choice Requires="p14">
      <p:transition spd="slow" p14:dur="2000" advTm="16846"/>
    </mc:Choice>
    <mc:Fallback xmlns="">
      <p:transition spd="slow" advTm="16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4557" x="7642225" y="6096000"/>
          <p14:tracePt t="4571" x="7642225" y="6118225"/>
          <p14:tracePt t="4583" x="7642225" y="6140450"/>
          <p14:tracePt t="4707" x="7664450" y="6140450"/>
          <p14:tracePt t="4712" x="7686675" y="6140450"/>
          <p14:tracePt t="4716" x="7708900" y="6140450"/>
          <p14:tracePt t="4720" x="7732713" y="6140450"/>
          <p14:tracePt t="4723" x="7754938" y="6140450"/>
          <p14:tracePt t="4728" x="7777163" y="6140450"/>
          <p14:tracePt t="4730" x="7799388" y="6140450"/>
          <p14:tracePt t="4732" x="7821613" y="6140450"/>
          <p14:tracePt t="4735" x="7843838" y="6140450"/>
          <p14:tracePt t="4739" x="7866063" y="6140450"/>
          <p14:tracePt t="4741" x="7888288" y="6140450"/>
          <p14:tracePt t="4744" x="7912100" y="6140450"/>
          <p14:tracePt t="4748" x="7934325" y="6140450"/>
          <p14:tracePt t="4751" x="7956550" y="6140450"/>
          <p14:tracePt t="4753" x="7978775" y="6140450"/>
          <p14:tracePt t="4757" x="8001000" y="6140450"/>
          <p14:tracePt t="4763" x="8023225" y="6140450"/>
          <p14:tracePt t="4764" x="8045450" y="6140450"/>
          <p14:tracePt t="4771" x="8067675" y="6140450"/>
          <p14:tracePt t="4773" x="8089900" y="6140450"/>
          <p14:tracePt t="4780" x="8113713" y="6140450"/>
          <p14:tracePt t="4783" x="8135938" y="6140450"/>
          <p14:tracePt t="4796" x="8158163" y="6140450"/>
          <p14:tracePt t="4814" x="8180388" y="6140450"/>
          <p14:tracePt t="5634" x="8180388" y="6073775"/>
          <p14:tracePt t="5635" x="8180388" y="6051550"/>
          <p14:tracePt t="5638" x="8158163" y="6007100"/>
          <p14:tracePt t="5640" x="8135938" y="6007100"/>
          <p14:tracePt t="5665" x="8113713" y="6007100"/>
          <p14:tracePt t="5681" x="8089900" y="6007100"/>
          <p14:tracePt t="5799" x="8089900" y="6029325"/>
          <p14:tracePt t="5806" x="8089900" y="6051550"/>
          <p14:tracePt t="5809" x="8067675" y="6051550"/>
          <p14:tracePt t="5814" x="8067675" y="6073775"/>
          <p14:tracePt t="5822" x="8067675" y="6096000"/>
          <p14:tracePt t="5828" x="8067675" y="6118225"/>
          <p14:tracePt t="5832" x="8067675" y="6140450"/>
          <p14:tracePt t="5849" x="8045450" y="6253163"/>
          <p14:tracePt t="5852" x="8045450" y="6275388"/>
          <p14:tracePt t="5857" x="8023225" y="6319838"/>
          <p14:tracePt t="5863" x="8023225" y="6342063"/>
          <p14:tracePt t="5865" x="8023225" y="6364288"/>
          <p14:tracePt t="5870" x="8023225" y="6388100"/>
          <p14:tracePt t="5874" x="8023225" y="6410325"/>
          <p14:tracePt t="5875" x="8023225" y="6432550"/>
          <p14:tracePt t="5882" x="8023225" y="6454775"/>
          <p14:tracePt t="5891" x="8023225" y="6477000"/>
          <p14:tracePt t="5894" x="8001000" y="6477000"/>
          <p14:tracePt t="5900" x="8001000" y="6499225"/>
          <p14:tracePt t="5907" x="8001000" y="6521450"/>
          <p14:tracePt t="5919" x="8001000" y="6543675"/>
          <p14:tracePt t="5932" x="7978775" y="6543675"/>
          <p14:tracePt t="5946" x="7956550" y="6543675"/>
          <p14:tracePt t="5956" x="7934325" y="6543675"/>
          <p14:tracePt t="5963" x="7912100" y="6543675"/>
          <p14:tracePt t="5973" x="7888288" y="6543675"/>
          <p14:tracePt t="5981" x="7866063" y="6521450"/>
          <p14:tracePt t="5988" x="7843838" y="6521450"/>
          <p14:tracePt t="5992" x="7821613" y="6499225"/>
          <p14:tracePt t="6000" x="7799388" y="6499225"/>
          <p14:tracePt t="6004" x="7799388" y="6477000"/>
          <p14:tracePt t="6008" x="7777163" y="6477000"/>
          <p14:tracePt t="6014" x="7777163" y="6454775"/>
          <p14:tracePt t="6016" x="7754938" y="6454775"/>
          <p14:tracePt t="6020" x="7754938" y="6432550"/>
          <p14:tracePt t="6024" x="7732713" y="6410325"/>
          <p14:tracePt t="6032" x="7708900" y="6388100"/>
          <p14:tracePt t="6033" x="7686675" y="6388100"/>
          <p14:tracePt t="6040" x="7664450" y="6364288"/>
          <p14:tracePt t="6049" x="7642225" y="6342063"/>
          <p14:tracePt t="6052" x="7620000" y="6342063"/>
          <p14:tracePt t="6061" x="7597775" y="6319838"/>
          <p14:tracePt t="6066" x="7597775" y="6297613"/>
          <p14:tracePt t="6068" x="7575550" y="6297613"/>
          <p14:tracePt t="6079" x="7553325" y="6297613"/>
          <p14:tracePt t="6084" x="7531100" y="6297613"/>
          <p14:tracePt t="6090" x="7531100" y="6275388"/>
          <p14:tracePt t="6104" x="7507288" y="6275388"/>
          <p14:tracePt t="6189" x="7507288" y="6253163"/>
          <p14:tracePt t="6200" x="7507288" y="6230938"/>
          <p14:tracePt t="6207" x="7507288" y="6208713"/>
          <p14:tracePt t="6214" x="7507288" y="6184900"/>
          <p14:tracePt t="6222" x="7507288" y="6162675"/>
          <p14:tracePt t="6224" x="7531100" y="6162675"/>
          <p14:tracePt t="6225" x="7531100" y="6140450"/>
          <p14:tracePt t="6231" x="7531100" y="6118225"/>
          <p14:tracePt t="6236" x="7553325" y="6096000"/>
          <p14:tracePt t="6242" x="7553325" y="6073775"/>
          <p14:tracePt t="6248" x="7553325" y="6051550"/>
          <p14:tracePt t="6252" x="7553325" y="6029325"/>
          <p14:tracePt t="6254" x="7575550" y="6029325"/>
          <p14:tracePt t="6258" x="7575550" y="6007100"/>
          <p14:tracePt t="6266" x="7575550" y="5983288"/>
          <p14:tracePt t="6270" x="7575550" y="5961063"/>
          <p14:tracePt t="6274" x="7575550" y="5938838"/>
          <p14:tracePt t="6287" x="7575550" y="5916613"/>
          <p14:tracePt t="6299" x="7575550" y="5894388"/>
          <p14:tracePt t="6359" x="7575550" y="5916613"/>
          <p14:tracePt t="6364" x="7575550" y="5938838"/>
          <p14:tracePt t="6368" x="7575550" y="5961063"/>
          <p14:tracePt t="6374" x="7575550" y="5983288"/>
          <p14:tracePt t="6380" x="7575550" y="6007100"/>
          <p14:tracePt t="6386" x="7575550" y="6029325"/>
          <p14:tracePt t="6391" x="7575550" y="6051550"/>
          <p14:tracePt t="6398" x="7575550" y="6073775"/>
          <p14:tracePt t="6402" x="7575550" y="6096000"/>
          <p14:tracePt t="6410" x="7575550" y="6118225"/>
          <p14:tracePt t="6414" x="7575550" y="6140450"/>
          <p14:tracePt t="6423" x="7575550" y="6162675"/>
          <p14:tracePt t="6432" x="7575550" y="6184900"/>
          <p14:tracePt t="6448" x="7575550" y="6208713"/>
          <p14:tracePt t="6458" x="7575550" y="6230938"/>
          <p14:tracePt t="6508" x="7575550" y="6208713"/>
          <p14:tracePt t="6518" x="7575550" y="6184900"/>
          <p14:tracePt t="6526" x="7575550" y="6162675"/>
          <p14:tracePt t="6535" x="7575550" y="6140450"/>
          <p14:tracePt t="6539" x="7575550" y="6118225"/>
          <p14:tracePt t="6552" x="7575550" y="6096000"/>
          <p14:tracePt t="6567" x="7597775" y="6073775"/>
          <p14:tracePt t="6635" x="7597775" y="6096000"/>
          <p14:tracePt t="6647" x="7597775" y="6118225"/>
          <p14:tracePt t="6652" x="7597775" y="6140450"/>
          <p14:tracePt t="6665" x="7597775" y="6162675"/>
          <p14:tracePt t="6672" x="7597775" y="6184900"/>
          <p14:tracePt t="6683" x="7597775" y="6208713"/>
          <p14:tracePt t="6688" x="7597775" y="6230938"/>
          <p14:tracePt t="6700" x="7597775" y="6253163"/>
          <p14:tracePt t="6714" x="7597775" y="6275388"/>
          <p14:tracePt t="6727" x="7597775" y="6297613"/>
          <p14:tracePt t="6733" x="7597775" y="6319838"/>
          <p14:tracePt t="6746" x="7597775" y="6342063"/>
          <p14:tracePt t="6754" x="7597775" y="6364288"/>
          <p14:tracePt t="6763" x="7597775" y="6388100"/>
          <p14:tracePt t="6775" x="7597775" y="6410325"/>
          <p14:tracePt t="6782" x="7597775" y="6432550"/>
          <p14:tracePt t="6793" x="7597775" y="6454775"/>
          <p14:tracePt t="6811" x="7597775" y="6477000"/>
          <p14:tracePt t="6823" x="7620000" y="6499225"/>
          <p14:tracePt t="6831" x="7642225" y="6521450"/>
          <p14:tracePt t="6849" x="7664450" y="6543675"/>
          <p14:tracePt t="6860" x="7686675" y="6565900"/>
          <p14:tracePt t="6873" x="7708900" y="6589713"/>
          <p14:tracePt t="6876" x="7732713" y="6589713"/>
          <p14:tracePt t="6885" x="7754938" y="6611938"/>
          <p14:tracePt t="6893" x="7777163" y="6611938"/>
          <p14:tracePt t="6900" x="7799388" y="6611938"/>
          <p14:tracePt t="6909" x="7821613" y="6611938"/>
          <p14:tracePt t="6914" x="7843838" y="6611938"/>
          <p14:tracePt t="6918" x="7866063" y="6611938"/>
          <p14:tracePt t="6920" x="7866063" y="6589713"/>
          <p14:tracePt t="6923" x="7888288" y="6589713"/>
          <p14:tracePt t="6932" x="7912100" y="6589713"/>
          <p14:tracePt t="6934" x="7934325" y="6565900"/>
          <p14:tracePt t="6940" x="7956550" y="6565900"/>
          <p14:tracePt t="6949" x="7956550" y="6543675"/>
          <p14:tracePt t="6951" x="7978775" y="6543675"/>
          <p14:tracePt t="6952" x="7978775" y="6521450"/>
          <p14:tracePt t="6958" x="8001000" y="6499225"/>
          <p14:tracePt t="6963" x="8023225" y="6499225"/>
          <p14:tracePt t="6967" x="8023225" y="6477000"/>
          <p14:tracePt t="6970" x="8045450" y="6477000"/>
          <p14:tracePt t="6974" x="8045450" y="6454775"/>
          <p14:tracePt t="6983" x="8067675" y="6432550"/>
          <p14:tracePt t="6986" x="8067675" y="6410325"/>
          <p14:tracePt t="6995" x="8089900" y="6388100"/>
          <p14:tracePt t="7002" x="8089900" y="6364288"/>
          <p14:tracePt t="7010" x="8089900" y="6342063"/>
          <p14:tracePt t="7016" x="8089900" y="6319838"/>
          <p14:tracePt t="7018" x="8089900" y="6297613"/>
          <p14:tracePt t="7025" x="8089900" y="6275388"/>
          <p14:tracePt t="7028" x="8089900" y="6253163"/>
          <p14:tracePt t="7035" x="8089900" y="6208713"/>
          <p14:tracePt t="7046" x="8089900" y="6184900"/>
          <p14:tracePt t="7050" x="8089900" y="6162675"/>
          <p14:tracePt t="7056" x="8089900" y="6140450"/>
          <p14:tracePt t="7058" x="8089900" y="6118225"/>
          <p14:tracePt t="7066" x="8089900" y="6096000"/>
          <p14:tracePt t="7073" x="8089900" y="6073775"/>
          <p14:tracePt t="7083" x="8089900" y="6051550"/>
          <p14:tracePt t="7086" x="8089900" y="6029325"/>
          <p14:tracePt t="7147" x="8089900" y="6051550"/>
          <p14:tracePt t="7156" x="8089900" y="6073775"/>
          <p14:tracePt t="7164" x="8089900" y="6096000"/>
          <p14:tracePt t="7168" x="8089900" y="6118225"/>
          <p14:tracePt t="7169" x="8089900" y="6140450"/>
          <p14:tracePt t="7173" x="8089900" y="6162675"/>
          <p14:tracePt t="7180" x="8089900" y="6184900"/>
          <p14:tracePt t="7184" x="8089900" y="6208713"/>
          <p14:tracePt t="7186" x="8089900" y="6230938"/>
          <p14:tracePt t="7193" x="8089900" y="6253163"/>
          <p14:tracePt t="7199" x="8089900" y="6275388"/>
          <p14:tracePt t="7207" x="8089900" y="6297613"/>
          <p14:tracePt t="7210" x="8089900" y="6319838"/>
          <p14:tracePt t="7226" x="8089900" y="6342063"/>
          <p14:tracePt t="7282" x="8089900" y="6319838"/>
          <p14:tracePt t="7288" x="8089900" y="6297613"/>
          <p14:tracePt t="7297" x="8089900" y="6275388"/>
          <p14:tracePt t="7305" x="8089900" y="6253163"/>
          <p14:tracePt t="7312" x="8089900" y="6230938"/>
          <p14:tracePt t="7318" x="8089900" y="6208713"/>
          <p14:tracePt t="7367" x="8089900" y="6230938"/>
          <p14:tracePt t="7382" x="8089900" y="6253163"/>
          <p14:tracePt t="7393" x="8089900" y="6275388"/>
          <p14:tracePt t="7403" x="8089900" y="6297613"/>
          <p14:tracePt t="7405" x="8089900" y="6319838"/>
          <p14:tracePt t="7417" x="8089900" y="6342063"/>
          <p14:tracePt t="7435" x="8089900" y="6364288"/>
          <p14:tracePt t="7581" x="8067675" y="6388100"/>
          <p14:tracePt t="7595" x="8045450" y="6388100"/>
          <p14:tracePt t="7600" x="8045450" y="6410325"/>
          <p14:tracePt t="7607" x="8023225" y="6432550"/>
          <p14:tracePt t="7610" x="8001000" y="6432550"/>
          <p14:tracePt t="7618" x="7956550" y="6454775"/>
          <p14:tracePt t="7620" x="7934325" y="6454775"/>
          <p14:tracePt t="7626" x="7912100" y="6454775"/>
          <p14:tracePt t="7633" x="7888288" y="6454775"/>
          <p14:tracePt t="7638" x="7866063" y="6454775"/>
          <p14:tracePt t="7645" x="7843838" y="6454775"/>
          <p14:tracePt t="7652" x="7821613" y="6454775"/>
          <p14:tracePt t="7658" x="7799388" y="6454775"/>
          <p14:tracePt t="7676" x="7777163" y="6454775"/>
          <p14:tracePt t="7687" x="7754938" y="6454775"/>
          <p14:tracePt t="7698" x="7732713" y="6454775"/>
          <p14:tracePt t="7705" x="7732713" y="6432550"/>
          <p14:tracePt t="7716" x="7732713" y="6410325"/>
          <p14:tracePt t="7721" x="7732713" y="6388100"/>
          <p14:tracePt t="7723" x="7732713" y="6364288"/>
          <p14:tracePt t="7728" x="7732713" y="6342063"/>
          <p14:tracePt t="7732" x="7732713" y="6319838"/>
          <p14:tracePt t="7734" x="7732713" y="6297613"/>
          <p14:tracePt t="7737" x="7732713" y="6275388"/>
          <p14:tracePt t="7741" x="7732713" y="6253163"/>
          <p14:tracePt t="7746" x="7732713" y="6230938"/>
          <p14:tracePt t="7749" x="7732713" y="6208713"/>
          <p14:tracePt t="7752" x="7732713" y="6184900"/>
          <p14:tracePt t="7755" x="7732713" y="6162675"/>
          <p14:tracePt t="7757" x="7754938" y="6162675"/>
          <p14:tracePt t="7759" x="7777163" y="6140450"/>
          <p14:tracePt t="7761" x="7777163" y="6118225"/>
          <p14:tracePt t="7765" x="7799388" y="6096000"/>
          <p14:tracePt t="7769" x="7799388" y="6073775"/>
          <p14:tracePt t="7771" x="7821613" y="6073775"/>
          <p14:tracePt t="7773" x="7821613" y="6051550"/>
          <p14:tracePt t="7775" x="7821613" y="6029325"/>
          <p14:tracePt t="7777" x="7843838" y="6029325"/>
          <p14:tracePt t="7781" x="7843838" y="6007100"/>
          <p14:tracePt t="7784" x="7866063" y="5983288"/>
          <p14:tracePt t="7785" x="7866063" y="5961063"/>
          <p14:tracePt t="7787" x="7888288" y="5961063"/>
          <p14:tracePt t="7789" x="7888288" y="5938838"/>
          <p14:tracePt t="7791" x="7912100" y="5938838"/>
          <p14:tracePt t="7793" x="7934325" y="5938838"/>
          <p14:tracePt t="7795" x="7934325" y="5916613"/>
          <p14:tracePt t="7802" x="7956550" y="5894388"/>
          <p14:tracePt t="7806" x="7956550" y="5872163"/>
          <p14:tracePt t="7812" x="7978775" y="5872163"/>
          <p14:tracePt t="7818" x="7978775" y="5849938"/>
          <p14:tracePt t="7917" x="7978775" y="5872163"/>
          <p14:tracePt t="7920" x="7978775" y="5894388"/>
          <p14:tracePt t="7924" x="7956550" y="5894388"/>
          <p14:tracePt t="7925" x="7956550" y="5916613"/>
          <p14:tracePt t="7932" x="7934325" y="5938838"/>
          <p14:tracePt t="7936" x="7912100" y="5938838"/>
          <p14:tracePt t="7938" x="7912100" y="5961063"/>
          <p14:tracePt t="7942" x="7888288" y="5983288"/>
          <p14:tracePt t="7951" x="7866063" y="6007100"/>
          <p14:tracePt t="7953" x="7866063" y="6029325"/>
          <p14:tracePt t="7959" x="7821613" y="6051550"/>
          <p14:tracePt t="7967" x="7821613" y="6096000"/>
          <p14:tracePt t="7969" x="7799388" y="6096000"/>
          <p14:tracePt t="7971" x="7799388" y="6118225"/>
          <p14:tracePt t="7979" x="7799388" y="6140450"/>
          <p14:tracePt t="7983" x="7777163" y="6140450"/>
          <p14:tracePt t="7989" x="7777163" y="6162675"/>
          <p14:tracePt t="7995" x="7777163" y="6184900"/>
          <p14:tracePt t="8007" x="7777163" y="6208713"/>
          <p14:tracePt t="8018" x="7777163" y="6230938"/>
          <p14:tracePt t="8093" x="7799388" y="6230938"/>
          <p14:tracePt t="8105" x="7799388" y="6208713"/>
          <p14:tracePt t="8113" x="7799388" y="6184900"/>
          <p14:tracePt t="8117" x="7799388" y="6162675"/>
          <p14:tracePt t="8124" x="7799388" y="6140450"/>
          <p14:tracePt t="8133" x="7799388" y="6118225"/>
          <p14:tracePt t="8140" x="7799388" y="6096000"/>
          <p14:tracePt t="8144" x="7799388" y="6073775"/>
          <p14:tracePt t="8150" x="7799388" y="6051550"/>
          <p14:tracePt t="8157" x="7799388" y="6029325"/>
          <p14:tracePt t="8163" x="7777163" y="6007100"/>
          <p14:tracePt t="8168" x="7777163" y="5983288"/>
          <p14:tracePt t="8170" x="7777163" y="5961063"/>
          <p14:tracePt t="8178" x="7777163" y="5938838"/>
          <p14:tracePt t="8184" x="7777163" y="5916613"/>
          <p14:tracePt t="8191" x="7754938" y="5916613"/>
          <p14:tracePt t="8196" x="7754938" y="5894388"/>
          <p14:tracePt t="8215" x="7732713" y="5894388"/>
          <p14:tracePt t="8220" x="7708900" y="5894388"/>
          <p14:tracePt t="8226" x="7708900" y="5916613"/>
          <p14:tracePt t="8232" x="7686675" y="5938838"/>
          <p14:tracePt t="8238" x="7686675" y="5961063"/>
          <p14:tracePt t="8239" x="7686675" y="5983288"/>
          <p14:tracePt t="8244" x="7664450" y="5983288"/>
          <p14:tracePt t="8245" x="7664450" y="6007100"/>
          <p14:tracePt t="8251" x="7664450" y="6029325"/>
          <p14:tracePt t="8253" x="7664450" y="6051550"/>
          <p14:tracePt t="8255" x="7642225" y="6051550"/>
          <p14:tracePt t="8257" x="7642225" y="6073775"/>
          <p14:tracePt t="8259" x="7642225" y="6096000"/>
          <p14:tracePt t="8261" x="7620000" y="6096000"/>
          <p14:tracePt t="8265" x="7620000" y="6118225"/>
          <p14:tracePt t="8270" x="7620000" y="6140450"/>
          <p14:tracePt t="8274" x="7620000" y="6162675"/>
          <p14:tracePt t="8278" x="7620000" y="6184900"/>
          <p14:tracePt t="8285" x="7620000" y="6208713"/>
          <p14:tracePt t="8291" x="7620000" y="6230938"/>
          <p14:tracePt t="8301" x="7620000" y="6253163"/>
          <p14:tracePt t="8304" x="7620000" y="6275388"/>
          <p14:tracePt t="8313" x="7620000" y="6297613"/>
          <p14:tracePt t="8325" x="7620000" y="6319838"/>
          <p14:tracePt t="8337" x="7642225" y="6319838"/>
          <p14:tracePt t="8351" x="7664450" y="6319838"/>
          <p14:tracePt t="8360" x="7686675" y="6319838"/>
          <p14:tracePt t="8373" x="7708900" y="6297613"/>
          <p14:tracePt t="8385" x="7732713" y="6275388"/>
          <p14:tracePt t="8400" x="7732713" y="6253163"/>
          <p14:tracePt t="8412" x="7732713" y="6230938"/>
          <p14:tracePt t="8448" x="7732713" y="6208713"/>
          <p14:tracePt t="8922" x="7754938" y="6208713"/>
          <p14:tracePt t="8935" x="7754938" y="6230938"/>
          <p14:tracePt t="8950" x="7754938" y="6253163"/>
          <p14:tracePt t="8961" x="7777163" y="6275388"/>
          <p14:tracePt t="8997" x="7777163" y="6297613"/>
          <p14:tracePt t="9021" x="7777163" y="6319838"/>
          <p14:tracePt t="9193" x="7777163" y="6342063"/>
          <p14:tracePt t="9205" x="7777163" y="6364288"/>
          <p14:tracePt t="9217" x="7777163" y="6388100"/>
          <p14:tracePt t="9225" x="7777163" y="6410325"/>
          <p14:tracePt t="9233" x="7777163" y="6432550"/>
          <p14:tracePt t="9235" x="7777163" y="6454775"/>
          <p14:tracePt t="9245" x="7777163" y="6477000"/>
          <p14:tracePt t="9252" x="7777163" y="6499225"/>
          <p14:tracePt t="9266" x="7777163" y="6521450"/>
          <p14:tracePt t="9278" x="7777163" y="6543675"/>
          <p14:tracePt t="9339" x="7777163" y="6565900"/>
          <p14:tracePt t="9351" x="7799388" y="6565900"/>
          <p14:tracePt t="9356" x="7799388" y="6589713"/>
          <p14:tracePt t="9369" x="7799388" y="6611938"/>
          <p14:tracePt t="9374" x="7821613" y="6634163"/>
          <p14:tracePt t="9387" x="7843838" y="6656388"/>
          <p14:tracePt t="9402" x="7843838" y="6678613"/>
          <p14:tracePt t="9425" x="7866063" y="6700838"/>
          <p14:tracePt t="9437" x="7866063" y="6723063"/>
          <p14:tracePt t="9450" x="7888288" y="6745288"/>
          <p14:tracePt t="9462" x="7956550" y="6769100"/>
          <p14:tracePt t="9463" x="8001000" y="6791325"/>
          <p14:tracePt t="9465" x="8023225" y="6791325"/>
          <p14:tracePt t="9468" x="8045450" y="6791325"/>
          <p14:tracePt t="9470" x="8067675" y="6791325"/>
          <p14:tracePt t="9474" x="8089900" y="6813550"/>
          <p14:tracePt t="9476" x="8135938" y="6813550"/>
          <p14:tracePt t="9478" x="8158163" y="6813550"/>
          <p14:tracePt t="9479" x="8180388" y="6835775"/>
          <p14:tracePt t="9484" x="8247063" y="6835775"/>
          <p14:tracePt t="9612" x="10690225" y="6835775"/>
          <p14:tracePt t="9613" x="10712450" y="6835775"/>
          <p14:tracePt t="9615" x="10756900" y="6813550"/>
          <p14:tracePt t="9618" x="10780713" y="6791325"/>
          <p14:tracePt t="9620" x="10847388" y="6791325"/>
          <p14:tracePt t="9621" x="10891838" y="6791325"/>
          <p14:tracePt t="9623" x="10936288" y="6769100"/>
          <p14:tracePt t="9625" x="10960100" y="6769100"/>
          <p14:tracePt t="9628" x="11004550" y="6745288"/>
          <p14:tracePt t="9630" x="11071225" y="6723063"/>
          <p14:tracePt t="9634" x="11115675" y="6700838"/>
          <p14:tracePt t="9636" x="11161713" y="6678613"/>
          <p14:tracePt t="9637" x="11183938" y="6678613"/>
          <p14:tracePt t="9639" x="11228388" y="6656388"/>
          <p14:tracePt t="9641" x="11250613" y="6634163"/>
          <p14:tracePt t="9643" x="11272838" y="6634163"/>
          <p14:tracePt t="9645" x="11317288" y="6589713"/>
          <p14:tracePt t="9648" x="11341100" y="6565900"/>
          <p14:tracePt t="9650" x="11385550" y="6543675"/>
          <p14:tracePt t="9654" x="11407775" y="6521450"/>
          <p14:tracePt t="9658" x="11430000" y="6499225"/>
          <p14:tracePt t="9659" x="11430000" y="6477000"/>
          <p14:tracePt t="9666" x="11474450" y="6454775"/>
          <p14:tracePt t="9670" x="11518900" y="6410325"/>
          <p14:tracePt t="9672" x="11518900" y="6388100"/>
          <p14:tracePt t="9673" x="11542713" y="6388100"/>
          <p14:tracePt t="9675" x="11564938" y="6342063"/>
          <p14:tracePt t="9677" x="11587163" y="6319838"/>
          <p14:tracePt t="9679" x="11587163" y="6297613"/>
          <p14:tracePt t="9682" x="11609388" y="6275388"/>
          <p14:tracePt t="9686" x="11653838" y="6230938"/>
          <p14:tracePt t="9687" x="11653838" y="6208713"/>
          <p14:tracePt t="9689" x="11676063" y="6184900"/>
          <p14:tracePt t="9691" x="11698288" y="6140450"/>
          <p14:tracePt t="9693" x="11722100" y="6118225"/>
          <p14:tracePt t="9695" x="11722100" y="6096000"/>
          <p14:tracePt t="9698" x="11744325" y="6073775"/>
          <p14:tracePt t="9700" x="11744325" y="6051550"/>
          <p14:tracePt t="9702" x="11766550" y="6007100"/>
          <p14:tracePt t="9703" x="11788775" y="5983288"/>
          <p14:tracePt t="9706" x="11788775" y="5938838"/>
          <p14:tracePt t="9707" x="11811000" y="5916613"/>
          <p14:tracePt t="9710" x="11811000" y="5894388"/>
          <p14:tracePt t="9711" x="11833225" y="5849938"/>
          <p14:tracePt t="9714" x="11855450" y="5803900"/>
          <p14:tracePt t="9719" x="11855450" y="5737225"/>
          <p14:tracePt t="9722" x="11877675" y="5692775"/>
          <p14:tracePt t="9723" x="11899900" y="5670550"/>
          <p14:tracePt t="9725" x="11899900" y="5648325"/>
          <p14:tracePt t="9727" x="11899900" y="5602288"/>
          <p14:tracePt t="9729" x="11899900" y="5580063"/>
          <p14:tracePt t="9733" x="11899900" y="5557838"/>
          <p14:tracePt t="9736" x="11923713" y="5491163"/>
          <p14:tracePt t="9737" x="11923713" y="5446713"/>
          <p14:tracePt t="9740" x="11923713" y="5400675"/>
          <p14:tracePt t="9741" x="11923713" y="5378450"/>
          <p14:tracePt t="9743" x="11923713" y="5334000"/>
          <p14:tracePt t="9745" x="11923713" y="5311775"/>
          <p14:tracePt t="9748" x="11923713" y="5289550"/>
          <p14:tracePt t="9750" x="11923713" y="5245100"/>
          <p14:tracePt t="9752" x="11923713" y="5199063"/>
          <p14:tracePt t="9753" x="11899900" y="5154613"/>
          <p14:tracePt t="9755" x="11899900" y="5132388"/>
          <p14:tracePt t="9757" x="11899900" y="5087938"/>
          <p14:tracePt t="9759" x="11899900" y="5041900"/>
          <p14:tracePt t="9762" x="11855450" y="4908550"/>
          <p14:tracePt t="9763" x="11744325" y="4594225"/>
          <p14:tracePt t="9766" x="11653838" y="4370388"/>
          <p14:tracePt t="9768" x="11609388" y="4213225"/>
          <p14:tracePt t="9769" x="11564938" y="4124325"/>
          <p14:tracePt t="9771" x="11542713" y="4056063"/>
          <p14:tracePt t="9773" x="11496675" y="3989388"/>
          <p14:tracePt t="9775" x="11474450" y="3944938"/>
          <p14:tracePt t="9777" x="11452225" y="3922713"/>
          <p14:tracePt t="9779" x="11407775" y="3876675"/>
          <p14:tracePt t="9783" x="11407775" y="3854450"/>
          <p14:tracePt t="9786" x="11341100" y="3743325"/>
          <p14:tracePt t="9790" x="11317288" y="3697288"/>
          <p14:tracePt t="9791" x="11295063" y="3675063"/>
          <p14:tracePt t="9794" x="11250613" y="3630613"/>
          <p14:tracePt t="9795" x="11228388" y="3608388"/>
          <p14:tracePt t="9798" x="11206163" y="3608388"/>
          <p14:tracePt t="9802" x="11183938" y="3586163"/>
          <p14:tracePt t="9805" x="11115675" y="3541713"/>
          <p14:tracePt t="9807" x="11093450" y="3495675"/>
          <p14:tracePt t="9809" x="11071225" y="3495675"/>
          <p14:tracePt t="9811" x="11049000" y="3451225"/>
          <p14:tracePt t="9813" x="11004550" y="3429000"/>
          <p14:tracePt t="9816" x="11004550" y="3406775"/>
          <p14:tracePt t="9819" x="10914063" y="3362325"/>
          <p14:tracePt t="9823" x="10869613" y="3340100"/>
          <p14:tracePt t="9825" x="10847388" y="3316288"/>
          <p14:tracePt t="9827" x="10802938" y="3294063"/>
          <p14:tracePt t="9829" x="10780713" y="3294063"/>
          <p14:tracePt t="9833" x="10734675" y="3271838"/>
          <p14:tracePt t="9853" x="10488613" y="3136900"/>
          <p14:tracePt t="9854" x="10466388" y="3136900"/>
          <p14:tracePt t="9856" x="10444163" y="3136900"/>
          <p14:tracePt t="9858" x="10421938" y="3114675"/>
          <p14:tracePt t="9859" x="10399713" y="3114675"/>
          <p14:tracePt t="9861" x="10375900" y="3114675"/>
          <p14:tracePt t="9863" x="10331450" y="3114675"/>
          <p14:tracePt t="9866" x="10309225" y="3092450"/>
          <p14:tracePt t="9867" x="10287000" y="3092450"/>
          <p14:tracePt t="9869" x="10242550" y="3092450"/>
          <p14:tracePt t="9872" x="10220325" y="3070225"/>
          <p14:tracePt t="9873" x="10198100" y="3070225"/>
          <p14:tracePt t="9876" x="10174288" y="3070225"/>
          <p14:tracePt t="9877" x="10152063" y="3070225"/>
          <p14:tracePt t="9880" x="10129838" y="3070225"/>
          <p14:tracePt t="9883" x="10085388" y="3070225"/>
          <p14:tracePt t="9886" x="10063163" y="3070225"/>
          <p14:tracePt t="9888" x="10018713" y="3070225"/>
          <p14:tracePt t="9892" x="9972675" y="3070225"/>
          <p14:tracePt t="9893" x="9950450" y="3070225"/>
          <p14:tracePt t="9898" x="9928225" y="3070225"/>
          <p14:tracePt t="9902" x="9883775" y="3070225"/>
          <p14:tracePt t="9906" x="9861550" y="3070225"/>
          <p14:tracePt t="9908" x="9839325" y="3070225"/>
          <p14:tracePt t="9910" x="9817100" y="3070225"/>
          <p14:tracePt t="9911" x="9793288" y="3070225"/>
          <p14:tracePt t="9916" x="9771063" y="3070225"/>
          <p14:tracePt t="9918" x="9748838" y="3070225"/>
          <p14:tracePt t="9919" x="9748838" y="3092450"/>
          <p14:tracePt t="9922" x="9726613" y="3092450"/>
          <p14:tracePt t="9926" x="9704388" y="3114675"/>
          <p14:tracePt t="9930" x="9682163" y="3114675"/>
          <p14:tracePt t="9934" x="9659938" y="3136900"/>
          <p14:tracePt t="9936" x="9637713" y="3136900"/>
          <p14:tracePt t="9940" x="9613900" y="3136900"/>
          <p14:tracePt t="9944" x="9613900" y="3160713"/>
          <p14:tracePt t="9950" x="9569450" y="3160713"/>
          <p14:tracePt t="9954" x="9547225" y="3182938"/>
          <p14:tracePt t="9960" x="9525000" y="3182938"/>
          <p14:tracePt t="9962" x="9525000" y="3205163"/>
          <p14:tracePt t="9963" x="9502775" y="3205163"/>
          <p14:tracePt t="9966" x="9502775" y="3227388"/>
          <p14:tracePt t="9970" x="9480550" y="3227388"/>
          <p14:tracePt t="9972" x="9458325" y="3227388"/>
          <p14:tracePt t="9973" x="9458325" y="3249613"/>
          <p14:tracePt t="9978" x="9436100" y="3249613"/>
          <p14:tracePt t="9980" x="9436100" y="3271838"/>
          <p14:tracePt t="9984" x="9412288" y="3271838"/>
          <p14:tracePt t="9988" x="9412288" y="3294063"/>
          <p14:tracePt t="9989" x="9390063" y="3316288"/>
          <p14:tracePt t="9992" x="9367838" y="3316288"/>
          <p14:tracePt t="9996" x="9367838" y="3340100"/>
          <p14:tracePt t="9998" x="9345613" y="3340100"/>
          <p14:tracePt t="10002" x="9345613" y="3362325"/>
          <p14:tracePt t="10006" x="9323388" y="3362325"/>
          <p14:tracePt t="10008" x="9323388" y="3384550"/>
          <p14:tracePt t="10012" x="9323388" y="3406775"/>
          <p14:tracePt t="10020" x="9301163" y="3429000"/>
          <p14:tracePt t="10024" x="9278938" y="3451225"/>
          <p14:tracePt t="10030" x="9278938" y="3473450"/>
          <p14:tracePt t="10036" x="9256713" y="3495675"/>
          <p14:tracePt t="10038" x="9256713" y="3517900"/>
          <p14:tracePt t="10042" x="9256713" y="3541713"/>
          <p14:tracePt t="10048" x="9256713" y="3563938"/>
          <p14:tracePt t="10054" x="9256713" y="3608388"/>
          <p14:tracePt t="10061" x="9256713" y="3630613"/>
          <p14:tracePt t="10067" x="9256713" y="3652838"/>
          <p14:tracePt t="10073" x="9256713" y="3675063"/>
          <p14:tracePt t="10076" x="9256713" y="3697288"/>
          <p14:tracePt t="10077" x="9278938" y="3697288"/>
          <p14:tracePt t="10086" x="9301163" y="3721100"/>
          <p14:tracePt t="10088" x="9301163" y="3743325"/>
          <p14:tracePt t="10092" x="9323388" y="3743325"/>
          <p14:tracePt t="10093" x="9323388" y="3765550"/>
          <p14:tracePt t="10096" x="9323388" y="3787775"/>
          <p14:tracePt t="10103" x="9345613" y="3810000"/>
          <p14:tracePt t="10112" x="9390063" y="3832225"/>
          <p14:tracePt t="10113" x="9390063" y="3854450"/>
          <p14:tracePt t="10119" x="9412288" y="3876675"/>
          <p14:tracePt t="10124" x="9436100" y="3898900"/>
          <p14:tracePt t="10131" x="9458325" y="3922713"/>
          <p14:tracePt t="10136" x="9480550" y="3944938"/>
          <p14:tracePt t="10140" x="9502775" y="3967163"/>
          <p14:tracePt t="10147" x="9525000" y="3989388"/>
          <p14:tracePt t="10152" x="9525000" y="4011613"/>
          <p14:tracePt t="10154" x="9547225" y="4011613"/>
          <p14:tracePt t="10158" x="9547225" y="4033838"/>
          <p14:tracePt t="10159" x="9547225" y="4056063"/>
          <p14:tracePt t="10164" x="9569450" y="4056063"/>
          <p14:tracePt t="10168" x="9569450" y="4078288"/>
          <p14:tracePt t="10169" x="9591675" y="4078288"/>
          <p14:tracePt t="10172" x="9591675" y="4102100"/>
          <p14:tracePt t="10176" x="9591675" y="4124325"/>
          <p14:tracePt t="10180" x="9591675" y="4146550"/>
          <p14:tracePt t="10184" x="9569450" y="4213225"/>
          <p14:tracePt t="10185" x="9525000" y="4348163"/>
          <p14:tracePt t="10188" x="9458325" y="4459288"/>
          <p14:tracePt t="10189" x="9390063" y="4505325"/>
          <p14:tracePt t="10192" x="9323388" y="4572000"/>
          <p14:tracePt t="10193" x="9278938" y="4616450"/>
          <p14:tracePt t="10196" x="9210675" y="4684713"/>
          <p14:tracePt t="10198" x="9144000" y="4706938"/>
          <p14:tracePt t="10200" x="9077325" y="4751388"/>
          <p14:tracePt t="10204" x="8920163" y="4818063"/>
          <p14:tracePt t="10205" x="8851900" y="4864100"/>
          <p14:tracePt t="10207" x="8740775" y="4908550"/>
          <p14:tracePt t="10209" x="8650288" y="4930775"/>
          <p14:tracePt t="10211" x="8539163" y="4975225"/>
          <p14:tracePt t="10213" x="8426450" y="5019675"/>
          <p14:tracePt t="10216" x="8315325" y="5065713"/>
          <p14:tracePt t="10219" x="8180388" y="5087938"/>
          <p14:tracePt t="10222" x="8089900" y="5110163"/>
          <p14:tracePt t="10223" x="8023225" y="5132388"/>
          <p14:tracePt t="10225" x="7956550" y="5132388"/>
          <p14:tracePt t="10227" x="7866063" y="5132388"/>
          <p14:tracePt t="10229" x="7799388" y="5132388"/>
          <p14:tracePt t="10232" x="7708900" y="5132388"/>
          <p14:tracePt t="10234" x="7642225" y="5132388"/>
          <p14:tracePt t="10236" x="7553325" y="5132388"/>
          <p14:tracePt t="10238" x="7462838" y="5132388"/>
          <p14:tracePt t="10239" x="7351713" y="5132388"/>
          <p14:tracePt t="10242" x="7261225" y="5132388"/>
          <p14:tracePt t="10243" x="7172325" y="5132388"/>
          <p14:tracePt t="10245" x="7081838" y="5132388"/>
          <p14:tracePt t="10247" x="7015163" y="5132388"/>
          <p14:tracePt t="10250" x="6902450" y="5132388"/>
          <p14:tracePt t="10252" x="6835775" y="5110163"/>
          <p14:tracePt t="10254" x="6769100" y="5110163"/>
          <p14:tracePt t="10255" x="6678613" y="5087938"/>
          <p14:tracePt t="10257" x="6611938" y="5065713"/>
          <p14:tracePt t="10259" x="6499225" y="5019675"/>
          <p14:tracePt t="10261" x="6432550" y="4997450"/>
          <p14:tracePt t="10263" x="6388100" y="4997450"/>
          <p14:tracePt t="10267" x="6342063" y="4953000"/>
          <p14:tracePt t="10269" x="6230938" y="4908550"/>
          <p14:tracePt t="10271" x="6184900" y="4886325"/>
          <p14:tracePt t="10275" x="6140450" y="4840288"/>
          <p14:tracePt t="10278" x="6118225" y="4840288"/>
          <p14:tracePt t="10280" x="6096000" y="4795838"/>
          <p14:tracePt t="10284" x="6073775" y="4773613"/>
          <p14:tracePt t="10287" x="6073775" y="4751388"/>
          <p14:tracePt t="10290" x="6051550" y="4751388"/>
          <p14:tracePt t="10291" x="6029325" y="4706938"/>
          <p14:tracePt t="10295" x="6029325" y="4684713"/>
          <p14:tracePt t="10298" x="6029325" y="4660900"/>
          <p14:tracePt t="10302" x="6029325" y="4616450"/>
          <p14:tracePt t="10303" x="6029325" y="4594225"/>
          <p14:tracePt t="10305" x="6029325" y="4572000"/>
          <p14:tracePt t="10307" x="6029325" y="4527550"/>
          <p14:tracePt t="10312" x="6029325" y="4505325"/>
          <p14:tracePt t="10313" x="6029325" y="4459288"/>
          <p14:tracePt t="10318" x="6029325" y="4437063"/>
          <p14:tracePt t="10320" x="6051550" y="4392613"/>
          <p14:tracePt t="10321" x="6051550" y="4348163"/>
          <p14:tracePt t="10324" x="6073775" y="4348163"/>
          <p14:tracePt t="10326" x="6096000" y="4303713"/>
          <p14:tracePt t="10328" x="6096000" y="4257675"/>
          <p14:tracePt t="10329" x="6140450" y="4213225"/>
          <p14:tracePt t="10332" x="6162675" y="4191000"/>
          <p14:tracePt t="10336" x="6208713" y="4102100"/>
          <p14:tracePt t="10337" x="6230938" y="4078288"/>
          <p14:tracePt t="10340" x="6275388" y="4033838"/>
          <p14:tracePt t="10341" x="6297613" y="3989388"/>
          <p14:tracePt t="10344" x="6319838" y="3967163"/>
          <p14:tracePt t="10346" x="6364288" y="3922713"/>
          <p14:tracePt t="10348" x="6388100" y="3876675"/>
          <p14:tracePt t="10350" x="6432550" y="3832225"/>
          <p14:tracePt t="10352" x="6454775" y="3810000"/>
          <p14:tracePt t="10354" x="6521450" y="3765550"/>
          <p14:tracePt t="10355" x="6543675" y="3721100"/>
          <p14:tracePt t="10357" x="6589713" y="3697288"/>
          <p14:tracePt t="10359" x="6634163" y="3652838"/>
          <p14:tracePt t="10361" x="6678613" y="3608388"/>
          <p14:tracePt t="10363" x="6723063" y="3586163"/>
          <p14:tracePt t="10367" x="6769100" y="3541713"/>
          <p14:tracePt t="10370" x="6880225" y="3473450"/>
          <p14:tracePt t="10371" x="6924675" y="3451225"/>
          <p14:tracePt t="10373" x="6970713" y="3406775"/>
          <p14:tracePt t="10375" x="7015163" y="3384550"/>
          <p14:tracePt t="10377" x="7037388" y="3384550"/>
          <p14:tracePt t="10379" x="7081838" y="3362325"/>
          <p14:tracePt t="10382" x="7150100" y="3340100"/>
          <p14:tracePt t="10385" x="7194550" y="3340100"/>
          <p14:tracePt t="10386" x="7239000" y="3316288"/>
          <p14:tracePt t="10388" x="7283450" y="3271838"/>
          <p14:tracePt t="10389" x="7327900" y="3271838"/>
          <p14:tracePt t="10391" x="7396163" y="3249613"/>
          <p14:tracePt t="10393" x="7462838" y="3227388"/>
          <p14:tracePt t="10395" x="7507288" y="3205163"/>
          <p14:tracePt t="10397" x="7553325" y="3205163"/>
          <p14:tracePt t="10400" x="7620000" y="3205163"/>
          <p14:tracePt t="10403" x="7708900" y="3182938"/>
          <p14:tracePt t="10405" x="7777163" y="3160713"/>
          <p14:tracePt t="10407" x="7821613" y="3160713"/>
          <p14:tracePt t="10409" x="7866063" y="3160713"/>
          <p14:tracePt t="10411" x="7912100" y="3160713"/>
          <p14:tracePt t="10413" x="7956550" y="3160713"/>
          <p14:tracePt t="10417" x="7978775" y="3160713"/>
          <p14:tracePt t="10420" x="8089900" y="3160713"/>
          <p14:tracePt t="10422" x="8135938" y="3160713"/>
          <p14:tracePt t="10423" x="8158163" y="3160713"/>
          <p14:tracePt t="10425" x="8202613" y="3160713"/>
          <p14:tracePt t="10427" x="8224838" y="3160713"/>
          <p14:tracePt t="10429" x="8269288" y="3182938"/>
          <p14:tracePt t="10432" x="8293100" y="3205163"/>
          <p14:tracePt t="10434" x="8337550" y="3227388"/>
          <p14:tracePt t="10436" x="8359775" y="3227388"/>
          <p14:tracePt t="10437" x="8382000" y="3249613"/>
          <p14:tracePt t="10439" x="8426450" y="3271838"/>
          <p14:tracePt t="10442" x="8470900" y="3294063"/>
          <p14:tracePt t="10443" x="8494713" y="3316288"/>
          <p14:tracePt t="10446" x="8539163" y="3340100"/>
          <p14:tracePt t="10448" x="8561388" y="3384550"/>
          <p14:tracePt t="10453" x="8628063" y="3429000"/>
          <p14:tracePt t="10455" x="8696325" y="3495675"/>
          <p14:tracePt t="10457" x="8718550" y="3541713"/>
          <p14:tracePt t="10460" x="8763000" y="3563938"/>
          <p14:tracePt t="10461" x="8785225" y="3608388"/>
          <p14:tracePt t="10464" x="8807450" y="3630613"/>
          <p14:tracePt t="10468" x="8897938" y="3697288"/>
          <p14:tracePt t="10470" x="8920163" y="3697288"/>
          <p14:tracePt t="10472" x="8942388" y="3743325"/>
          <p14:tracePt t="10473" x="8986838" y="3765550"/>
          <p14:tracePt t="10476" x="9009063" y="3787775"/>
          <p14:tracePt t="10478" x="9031288" y="3810000"/>
          <p14:tracePt t="10480" x="9077325" y="3854450"/>
          <p14:tracePt t="10482" x="9099550" y="3876675"/>
          <p14:tracePt t="10485" x="9121775" y="3898900"/>
          <p14:tracePt t="10488" x="9166225" y="3944938"/>
          <p14:tracePt t="10489" x="9188450" y="3944938"/>
          <p14:tracePt t="10491" x="9188450" y="3967163"/>
          <p14:tracePt t="10495" x="9210675" y="3967163"/>
          <p14:tracePt t="10497" x="9232900" y="3989388"/>
          <p14:tracePt t="10500" x="9232900" y="4011613"/>
          <p14:tracePt t="10505" x="9278938" y="4033838"/>
          <p14:tracePt t="10507" x="9301163" y="4033838"/>
          <p14:tracePt t="10509" x="9323388" y="4033838"/>
          <p14:tracePt t="10511" x="9345613" y="4056063"/>
          <p14:tracePt t="10513" x="9367838" y="4056063"/>
          <p14:tracePt t="10516" x="9390063" y="4056063"/>
          <p14:tracePt t="10519" x="9412288" y="4078288"/>
          <p14:tracePt t="10521" x="9436100" y="4078288"/>
          <p14:tracePt t="10523" x="9458325" y="4102100"/>
          <p14:tracePt t="10525" x="9480550" y="4102100"/>
          <p14:tracePt t="10527" x="9502775" y="4102100"/>
          <p14:tracePt t="10529" x="9525000" y="4102100"/>
          <p14:tracePt t="10532" x="9547225" y="4102100"/>
          <p14:tracePt t="10534" x="9569450" y="4102100"/>
          <p14:tracePt t="10538" x="9591675" y="4124325"/>
          <p14:tracePt t="10539" x="9613900" y="4124325"/>
          <p14:tracePt t="10542" x="9637713" y="4124325"/>
          <p14:tracePt t="10543" x="9659938" y="4124325"/>
          <p14:tracePt t="10548" x="9682163" y="4124325"/>
          <p14:tracePt t="10550" x="9704388" y="4124325"/>
          <p14:tracePt t="10554" x="9726613" y="4124325"/>
          <p14:tracePt t="10556" x="9771063" y="4102100"/>
          <p14:tracePt t="10560" x="9793288" y="4102100"/>
          <p14:tracePt t="10561" x="9817100" y="4102100"/>
          <p14:tracePt t="10563" x="9817100" y="4078288"/>
          <p14:tracePt t="10567" x="9861550" y="4056063"/>
          <p14:tracePt t="10570" x="9906000" y="4033838"/>
          <p14:tracePt t="10574" x="9928225" y="4033838"/>
          <p14:tracePt t="10575" x="9950450" y="3989388"/>
          <p14:tracePt t="10578" x="9972675" y="3967163"/>
          <p14:tracePt t="10580" x="9994900" y="3967163"/>
          <p14:tracePt t="10582" x="10018713" y="3944938"/>
          <p14:tracePt t="10588" x="10174288" y="3721100"/>
          <p14:tracePt t="10589" x="10264775" y="3517900"/>
          <p14:tracePt t="10592" x="10309225" y="3429000"/>
          <p14:tracePt t="10593" x="10331450" y="3340100"/>
          <p14:tracePt t="10596" x="10331450" y="3294063"/>
          <p14:tracePt t="10598" x="10331450" y="3249613"/>
          <p14:tracePt t="10600" x="10331450" y="3227388"/>
          <p14:tracePt t="10603" x="10331450" y="3182938"/>
          <p14:tracePt t="10605" x="10331450" y="3136900"/>
          <p14:tracePt t="10608" x="10331450" y="3114675"/>
          <p14:tracePt t="10610" x="10331450" y="3070225"/>
          <p14:tracePt t="10612" x="10331450" y="3025775"/>
          <p14:tracePt t="10613" x="10309225" y="3025775"/>
          <p14:tracePt t="10619" x="10287000" y="2959100"/>
          <p14:tracePt t="10620" x="10264775" y="2913063"/>
          <p14:tracePt t="10622" x="10242550" y="2913063"/>
          <p14:tracePt t="10623" x="10242550" y="2868613"/>
          <p14:tracePt t="10627" x="10220325" y="2846388"/>
          <p14:tracePt t="10629" x="10220325" y="2824163"/>
          <p14:tracePt t="10632" x="10220325" y="2801938"/>
          <p14:tracePt t="10634" x="10174288" y="2779713"/>
          <p14:tracePt t="10636" x="10174288" y="2755900"/>
          <p14:tracePt t="10638" x="10152063" y="2733675"/>
          <p14:tracePt t="10639" x="10129838" y="2689225"/>
          <p14:tracePt t="10642" x="10107613" y="2667000"/>
          <p14:tracePt t="10643" x="10085388" y="2622550"/>
          <p14:tracePt t="10646" x="10063163" y="2600325"/>
          <p14:tracePt t="10648" x="10018713" y="2554288"/>
          <p14:tracePt t="10650" x="10018713" y="2532063"/>
          <p14:tracePt t="10653" x="9972675" y="2487613"/>
          <p14:tracePt t="10655" x="9928225" y="2465388"/>
          <p14:tracePt t="10658" x="9906000" y="2420938"/>
          <p14:tracePt t="10660" x="9883775" y="2398713"/>
          <p14:tracePt t="10662" x="9861550" y="2374900"/>
          <p14:tracePt t="10663" x="9839325" y="2352675"/>
          <p14:tracePt t="10669" x="9771063" y="2308225"/>
          <p14:tracePt t="10671" x="9748838" y="2286000"/>
          <p14:tracePt t="10674" x="9726613" y="2263775"/>
          <p14:tracePt t="10675" x="9704388" y="2263775"/>
          <p14:tracePt t="10678" x="9682163" y="2241550"/>
          <p14:tracePt t="10680" x="9637713" y="2219325"/>
          <p14:tracePt t="10681" x="9591675" y="2197100"/>
          <p14:tracePt t="10684" x="9569450" y="2197100"/>
          <p14:tracePt t="10687" x="9525000" y="2173288"/>
          <p14:tracePt t="10688" x="9480550" y="2151063"/>
          <p14:tracePt t="10689" x="9458325" y="2128838"/>
          <p14:tracePt t="10692" x="9412288" y="2106613"/>
          <p14:tracePt t="10693" x="9390063" y="2106613"/>
          <p14:tracePt t="10696" x="9367838" y="2106613"/>
          <p14:tracePt t="10698" x="9323388" y="2084388"/>
          <p14:tracePt t="10700" x="9256713" y="2062163"/>
          <p14:tracePt t="10704" x="9121775" y="2062163"/>
          <p14:tracePt t="10705" x="9055100" y="2062163"/>
          <p14:tracePt t="10708" x="8986838" y="2039938"/>
          <p14:tracePt t="10710" x="8920163" y="2039938"/>
          <p14:tracePt t="10711" x="8875713" y="2039938"/>
          <p14:tracePt t="10714" x="8807450" y="2039938"/>
          <p14:tracePt t="10718" x="8740775" y="2039938"/>
          <p14:tracePt t="10720" x="8628063" y="2039938"/>
          <p14:tracePt t="10722" x="8561388" y="2039938"/>
          <p14:tracePt t="10723" x="8494713" y="2039938"/>
          <p14:tracePt t="10725" x="8426450" y="2039938"/>
          <p14:tracePt t="10727" x="8359775" y="2039938"/>
          <p14:tracePt t="10729" x="8315325" y="2039938"/>
          <p14:tracePt t="10732" x="8247063" y="2062163"/>
          <p14:tracePt t="10734" x="8202613" y="2084388"/>
          <p14:tracePt t="10736" x="8135938" y="2106613"/>
          <p14:tracePt t="10737" x="8067675" y="2106613"/>
          <p14:tracePt t="10739" x="8023225" y="2128838"/>
          <p14:tracePt t="10741" x="7956550" y="2151063"/>
          <p14:tracePt t="10743" x="7912100" y="2151063"/>
          <p14:tracePt t="10745" x="7866063" y="2197100"/>
          <p14:tracePt t="10747" x="7777163" y="2241550"/>
          <p14:tracePt t="10750" x="7732713" y="2241550"/>
          <p14:tracePt t="10754" x="7642225" y="2308225"/>
          <p14:tracePt t="10755" x="7575550" y="2352675"/>
          <p14:tracePt t="10757" x="7531100" y="2374900"/>
          <p14:tracePt t="10760" x="7485063" y="2420938"/>
          <p14:tracePt t="10762" x="7440613" y="2443163"/>
          <p14:tracePt t="10763" x="7396163" y="2487613"/>
          <p14:tracePt t="10766" x="7351713" y="2532063"/>
          <p14:tracePt t="10768" x="7327900" y="2578100"/>
          <p14:tracePt t="10770" x="7261225" y="2644775"/>
          <p14:tracePt t="10771" x="7239000" y="2667000"/>
          <p14:tracePt t="10774" x="7194550" y="2711450"/>
          <p14:tracePt t="10775" x="7172325" y="2755900"/>
          <p14:tracePt t="10777" x="7126288" y="2801938"/>
          <p14:tracePt t="10779" x="7104063" y="2846388"/>
          <p14:tracePt t="10782" x="7059613" y="2890838"/>
          <p14:tracePt t="10784" x="7059613" y="2935288"/>
          <p14:tracePt t="10786" x="7037388" y="2981325"/>
          <p14:tracePt t="10788" x="7015163" y="3025775"/>
          <p14:tracePt t="10789" x="6992938" y="3070225"/>
          <p14:tracePt t="10791" x="6970713" y="3136900"/>
          <p14:tracePt t="10793" x="6946900" y="3205163"/>
          <p14:tracePt t="10795" x="6946900" y="3249613"/>
          <p14:tracePt t="10797" x="6924675" y="3294063"/>
          <p14:tracePt t="10801" x="6924675" y="3362325"/>
          <p14:tracePt t="10804" x="6924675" y="3451225"/>
          <p14:tracePt t="10806" x="6924675" y="3517900"/>
          <p14:tracePt t="10808" x="6924675" y="3563938"/>
          <p14:tracePt t="10809" x="6924675" y="3630613"/>
          <p14:tracePt t="10812" x="6924675" y="3675063"/>
          <p14:tracePt t="10820" x="6924675" y="3876675"/>
          <p14:tracePt t="10822" x="6946900" y="3944938"/>
          <p14:tracePt t="10824" x="6992938" y="4011613"/>
          <p14:tracePt t="10825" x="6992938" y="4056063"/>
          <p14:tracePt t="10828" x="7037388" y="4102100"/>
          <p14:tracePt t="10830" x="7059613" y="4124325"/>
          <p14:tracePt t="10831" x="7081838" y="4191000"/>
          <p14:tracePt t="10834" x="7104063" y="4235450"/>
          <p14:tracePt t="10836" x="7150100" y="4257675"/>
          <p14:tracePt t="10838" x="7172325" y="4303713"/>
          <p14:tracePt t="10839" x="7239000" y="4370388"/>
          <p14:tracePt t="10842" x="7283450" y="4414838"/>
          <p14:tracePt t="10843" x="7305675" y="4459288"/>
          <p14:tracePt t="10845" x="7373938" y="4483100"/>
          <p14:tracePt t="10847" x="7440613" y="4527550"/>
          <p14:tracePt t="10851" x="7485063" y="4527550"/>
          <p14:tracePt t="10854" x="7620000" y="4594225"/>
          <p14:tracePt t="10855" x="7686675" y="4594225"/>
          <p14:tracePt t="10857" x="7754938" y="4616450"/>
          <p14:tracePt t="10859" x="7821613" y="4638675"/>
          <p14:tracePt t="10862" x="7866063" y="4660900"/>
          <p14:tracePt t="10863" x="7934325" y="4660900"/>
          <p14:tracePt t="10866" x="8023225" y="4660900"/>
          <p14:tracePt t="10869" x="8089900" y="4660900"/>
          <p14:tracePt t="10872" x="8247063" y="4660900"/>
          <p14:tracePt t="10873" x="8337550" y="4660900"/>
          <p14:tracePt t="10876" x="8448675" y="4660900"/>
          <p14:tracePt t="10877" x="8516938" y="4638675"/>
          <p14:tracePt t="10879" x="8605838" y="4616450"/>
          <p14:tracePt t="10881" x="8696325" y="4594225"/>
          <p14:tracePt t="10884" x="8785225" y="4572000"/>
          <p14:tracePt t="10887" x="8942388" y="4505325"/>
          <p14:tracePt t="10890" x="9031288" y="4459288"/>
          <p14:tracePt t="10892" x="9099550" y="4437063"/>
          <p14:tracePt t="10894" x="9166225" y="4392613"/>
          <p14:tracePt t="10895" x="9256713" y="4348163"/>
          <p14:tracePt t="10897" x="9323388" y="4325938"/>
          <p14:tracePt t="10901" x="9390063" y="4257675"/>
          <p14:tracePt t="10906" x="9591675" y="4124325"/>
          <p14:tracePt t="10907" x="9659938" y="4056063"/>
          <p14:tracePt t="10909" x="9704388" y="4033838"/>
          <p14:tracePt t="10911" x="9748838" y="3989388"/>
          <p14:tracePt t="10913" x="9817100" y="3944938"/>
          <p14:tracePt t="10915" x="9839325" y="3922713"/>
          <p14:tracePt t="10920" x="9906000" y="3810000"/>
          <p14:tracePt t="10922" x="9928225" y="3765550"/>
          <p14:tracePt t="10924" x="9950450" y="3721100"/>
          <p14:tracePt t="10925" x="9972675" y="3675063"/>
          <p14:tracePt t="10930" x="9972675" y="3630613"/>
          <p14:tracePt t="10931" x="9994900" y="3586163"/>
          <p14:tracePt t="10934" x="9994900" y="3541713"/>
          <p14:tracePt t="10937" x="9994900" y="3473450"/>
          <p14:tracePt t="10939" x="9994900" y="3451225"/>
          <p14:tracePt t="10942" x="9994900" y="3406775"/>
          <p14:tracePt t="10943" x="9994900" y="3362325"/>
          <p14:tracePt t="10946" x="9972675" y="3340100"/>
          <p14:tracePt t="10948" x="9950450" y="3271838"/>
          <p14:tracePt t="10952" x="9906000" y="3227388"/>
          <p14:tracePt t="10954" x="9883775" y="3160713"/>
          <p14:tracePt t="10956" x="9861550" y="3136900"/>
          <p14:tracePt t="10958" x="9839325" y="3114675"/>
          <p14:tracePt t="10959" x="9793288" y="3048000"/>
          <p14:tracePt t="10962" x="9771063" y="3025775"/>
          <p14:tracePt t="10963" x="9726613" y="3003550"/>
          <p14:tracePt t="10966" x="9704388" y="2935288"/>
          <p14:tracePt t="10970" x="9637713" y="2868613"/>
          <p14:tracePt t="10973" x="9547225" y="2824163"/>
          <p14:tracePt t="10975" x="9502775" y="2755900"/>
          <p14:tracePt t="10977" x="9480550" y="2755900"/>
          <p14:tracePt t="10979" x="9412288" y="2711450"/>
          <p14:tracePt t="10981" x="9390063" y="2689225"/>
          <p14:tracePt t="10984" x="9345613" y="2644775"/>
          <p14:tracePt t="10987" x="9232900" y="2600325"/>
          <p14:tracePt t="10989" x="9210675" y="2578100"/>
          <p14:tracePt t="10991" x="9166225" y="2578100"/>
          <p14:tracePt t="10993" x="9121775" y="2554288"/>
          <p14:tracePt t="10995" x="9099550" y="2532063"/>
          <p14:tracePt t="10997" x="9077325" y="2509838"/>
          <p14:tracePt t="11000" x="9009063" y="2509838"/>
          <p14:tracePt t="11005" x="8897938" y="2465388"/>
          <p14:tracePt t="11007" x="8851900" y="2443163"/>
          <p14:tracePt t="11009" x="8829675" y="2443163"/>
          <p14:tracePt t="11011" x="8785225" y="2420938"/>
          <p14:tracePt t="11013" x="8740775" y="2398713"/>
          <p14:tracePt t="11018" x="8718550" y="2398713"/>
          <p14:tracePt t="11021" x="8674100" y="2398713"/>
          <p14:tracePt t="11023" x="8650288" y="2398713"/>
          <p14:tracePt t="11025" x="8628063" y="2398713"/>
          <p14:tracePt t="11028" x="8605838" y="2398713"/>
          <p14:tracePt t="11032" x="8583613" y="2398713"/>
          <p14:tracePt t="11038" x="8561388" y="2398713"/>
          <p14:tracePt t="11046" x="8539163" y="2420938"/>
          <p14:tracePt t="11053" x="8516938" y="2420938"/>
          <p14:tracePt t="11058" x="8494713" y="2443163"/>
          <p14:tracePt t="11071" x="8494713" y="2465388"/>
          <p14:tracePt t="11076" x="8494713" y="2487613"/>
          <p14:tracePt t="11081" x="8494713" y="2509838"/>
          <p14:tracePt t="11089" x="8494713" y="2532063"/>
          <p14:tracePt t="11105" x="8494713" y="2554288"/>
          <p14:tracePt t="11112" x="8494713" y="2578100"/>
          <p14:tracePt t="11118" x="8494713" y="2600325"/>
          <p14:tracePt t="11128" x="8494713" y="2622550"/>
          <p14:tracePt t="11139" x="8494713" y="2644775"/>
          <p14:tracePt t="11144" x="8494713" y="2667000"/>
          <p14:tracePt t="11154" x="8516938" y="2689225"/>
          <p14:tracePt t="11156" x="8539163" y="2689225"/>
          <p14:tracePt t="11158" x="8539163" y="2711450"/>
          <p14:tracePt t="11169" x="8561388" y="2733675"/>
          <p14:tracePt t="11173" x="8561388" y="2755900"/>
          <p14:tracePt t="11181" x="8583613" y="2755900"/>
          <p14:tracePt t="11182" x="8583613" y="2779713"/>
          <p14:tracePt t="11187" x="8583613" y="2801938"/>
          <p14:tracePt t="11192" x="8583613" y="2824163"/>
          <p14:tracePt t="11199" x="8605838" y="2846388"/>
          <p14:tracePt t="11203" x="8628063" y="2846388"/>
          <p14:tracePt t="11206" x="8628063" y="2868613"/>
          <p14:tracePt t="11210" x="8628063" y="2890838"/>
          <p14:tracePt t="11219" x="8628063" y="2913063"/>
          <p14:tracePt t="11222" x="8650288" y="2913063"/>
          <p14:tracePt t="11225" x="8650288" y="2935288"/>
          <p14:tracePt t="11237" x="8650288" y="2959100"/>
          <p14:tracePt t="11250" x="8650288" y="2981325"/>
          <p14:tracePt t="11409" x="8696325" y="2935288"/>
          <p14:tracePt t="11411" x="8696325" y="2913063"/>
          <p14:tracePt t="11414" x="8718550" y="2868613"/>
          <p14:tracePt t="11417" x="8740775" y="2846388"/>
          <p14:tracePt t="11420" x="8763000" y="2801938"/>
          <p14:tracePt t="11423" x="8785225" y="2779713"/>
          <p14:tracePt t="11428" x="8829675" y="2733675"/>
          <p14:tracePt t="11432" x="8829675" y="2711450"/>
          <p14:tracePt t="11436" x="8851900" y="2689225"/>
          <p14:tracePt t="11438" x="8851900" y="2667000"/>
          <p14:tracePt t="11439" x="8875713" y="2667000"/>
          <p14:tracePt t="11442" x="8897938" y="2667000"/>
          <p14:tracePt t="11448" x="8897938" y="2644775"/>
          <p14:tracePt t="11454" x="8920163" y="2644775"/>
          <p14:tracePt t="11471" x="8920163" y="2622550"/>
          <p14:tracePt t="11836" x="8920163" y="2644775"/>
          <p14:tracePt t="11845" x="8920163" y="2667000"/>
          <p14:tracePt t="11848" x="8920163" y="2689225"/>
          <p14:tracePt t="11857" x="8920163" y="2711450"/>
          <p14:tracePt t="11865" x="8920163" y="2733675"/>
          <p14:tracePt t="11873" x="8920163" y="2755900"/>
          <p14:tracePt t="11876" x="8897938" y="2779713"/>
          <p14:tracePt t="11889" x="8897938" y="2801938"/>
          <p14:tracePt t="11903" x="8897938" y="2824163"/>
          <p14:tracePt t="12037" x="8875713" y="2824163"/>
          <p14:tracePt t="12049" x="8875713" y="2801938"/>
          <p14:tracePt t="12061" x="8875713" y="2779713"/>
          <p14:tracePt t="12073" x="8875713" y="2755900"/>
          <p14:tracePt t="16205" x="8875713" y="2733675"/>
          <p14:tracePt t="16208" x="8829675" y="2600325"/>
          <p14:tracePt t="16209" x="8807450" y="2554288"/>
          <p14:tracePt t="16212" x="8763000" y="2487613"/>
          <p14:tracePt t="16213" x="8718550" y="2374900"/>
          <p14:tracePt t="16215" x="8718550" y="2308225"/>
          <p14:tracePt t="16217" x="8696325" y="2263775"/>
          <p14:tracePt t="16220" x="8650288" y="2197100"/>
          <p14:tracePt t="16225" x="8583613" y="1927225"/>
          <p14:tracePt t="16227" x="8539163" y="1816100"/>
          <p14:tracePt t="16230" x="8516938" y="1747838"/>
          <p14:tracePt t="16231" x="8494713" y="1658938"/>
          <p14:tracePt t="16233" x="8470900" y="1546225"/>
          <p14:tracePt t="16235" x="8448675" y="1457325"/>
          <p14:tracePt t="16238" x="8404225" y="1366838"/>
          <p14:tracePt t="16240" x="8382000" y="1277938"/>
          <p14:tracePt t="16242" x="8359775" y="1209675"/>
          <p14:tracePt t="16244" x="8359775" y="1143000"/>
          <p14:tracePt t="16246" x="8359775" y="1076325"/>
          <p14:tracePt t="16248" x="8337550" y="985838"/>
          <p14:tracePt t="16249" x="8315325" y="896938"/>
          <p14:tracePt t="16252" x="8293100" y="784225"/>
          <p14:tracePt t="16253" x="8293100" y="695325"/>
          <p14:tracePt t="16257" x="8269288" y="627063"/>
          <p14:tracePt t="16260" x="8247063" y="447675"/>
          <p14:tracePt t="16262" x="8224838" y="314325"/>
          <p14:tracePt t="16263" x="8202613" y="223838"/>
          <p14:tracePt t="16265" x="8202613" y="134938"/>
          <p14:tracePt t="16267" x="8180388" y="2222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24</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F5006545-71D6-789C-10B5-C7D273650525}"/>
              </a:ext>
            </a:extLst>
          </p:cNvPr>
          <p:cNvSpPr txBox="1"/>
          <p:nvPr/>
        </p:nvSpPr>
        <p:spPr>
          <a:xfrm>
            <a:off x="4886036" y="2567710"/>
            <a:ext cx="2419927" cy="769441"/>
          </a:xfrm>
          <a:prstGeom prst="rect">
            <a:avLst/>
          </a:prstGeom>
          <a:noFill/>
        </p:spPr>
        <p:txBody>
          <a:bodyPr wrap="square" rtlCol="0">
            <a:spAutoFit/>
          </a:bodyPr>
          <a:lstStyle/>
          <a:p>
            <a:r>
              <a:rPr lang="es-ES" sz="4400" dirty="0"/>
              <a:t>(S,A,T,</a:t>
            </a:r>
            <a:r>
              <a:rPr lang="es-ES" sz="4400" dirty="0">
                <a:solidFill>
                  <a:srgbClr val="FF0000"/>
                </a:solidFill>
              </a:rPr>
              <a:t>R</a:t>
            </a:r>
            <a:r>
              <a:rPr lang="es-ES" sz="4400" dirty="0"/>
              <a:t>):</a:t>
            </a:r>
          </a:p>
        </p:txBody>
      </p:sp>
      <p:sp>
        <p:nvSpPr>
          <p:cNvPr id="21" name="CuadroTexto 20">
            <a:extLst>
              <a:ext uri="{FF2B5EF4-FFF2-40B4-BE49-F238E27FC236}">
                <a16:creationId xmlns:a16="http://schemas.microsoft.com/office/drawing/2014/main" id="{4B9F6AD3-0EE0-0F48-25C5-5673A5F0DD0C}"/>
              </a:ext>
            </a:extLst>
          </p:cNvPr>
          <p:cNvSpPr txBox="1"/>
          <p:nvPr/>
        </p:nvSpPr>
        <p:spPr>
          <a:xfrm>
            <a:off x="248119" y="3429000"/>
            <a:ext cx="5072025" cy="2308324"/>
          </a:xfrm>
          <a:prstGeom prst="rect">
            <a:avLst/>
          </a:prstGeom>
          <a:noFill/>
        </p:spPr>
        <p:txBody>
          <a:bodyPr wrap="square" rtlCol="0">
            <a:spAutoFit/>
          </a:bodyPr>
          <a:lstStyle/>
          <a:p>
            <a:pPr marL="285750" indent="-285750">
              <a:buFont typeface="Arial" panose="020B0604020202020204" pitchFamily="34" charset="0"/>
              <a:buChar char="•"/>
            </a:pPr>
            <a:r>
              <a:rPr lang="es-ES" b="1" dirty="0"/>
              <a:t>S</a:t>
            </a:r>
            <a:r>
              <a:rPr lang="es-ES" dirty="0"/>
              <a:t>:  Conjunto de estados.</a:t>
            </a:r>
          </a:p>
          <a:p>
            <a:endParaRPr lang="es-ES" dirty="0"/>
          </a:p>
          <a:p>
            <a:pPr marL="285750" indent="-285750">
              <a:buFont typeface="Arial" panose="020B0604020202020204" pitchFamily="34" charset="0"/>
              <a:buChar char="•"/>
            </a:pPr>
            <a:r>
              <a:rPr lang="es-ES" b="1" dirty="0"/>
              <a:t>A</a:t>
            </a:r>
            <a:r>
              <a:rPr lang="es-ES" dirty="0"/>
              <a:t>:  Conjunto de acciones.</a:t>
            </a:r>
          </a:p>
          <a:p>
            <a:endParaRPr lang="es-ES" dirty="0"/>
          </a:p>
          <a:p>
            <a:pPr marL="285750" indent="-285750">
              <a:buFont typeface="Arial" panose="020B0604020202020204" pitchFamily="34" charset="0"/>
              <a:buChar char="•"/>
            </a:pPr>
            <a:r>
              <a:rPr lang="es-ES" b="1" dirty="0"/>
              <a:t>T</a:t>
            </a:r>
            <a:r>
              <a:rPr lang="es-ES" dirty="0"/>
              <a:t>:  Distribución de probabilidad del conjunto.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solidFill>
                  <a:srgbClr val="FF0000"/>
                </a:solidFill>
              </a:rPr>
              <a:t>R</a:t>
            </a:r>
            <a:r>
              <a:rPr lang="es-ES" dirty="0"/>
              <a:t>:  Esfuerzo esperado dada una acción desde un estado concreto</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A3148632-E980-B8B4-0BF2-FB1062905B2F}"/>
                  </a:ext>
                </a:extLst>
              </p:cNvPr>
              <p:cNvSpPr txBox="1"/>
              <p:nvPr/>
            </p:nvSpPr>
            <p:spPr>
              <a:xfrm>
                <a:off x="5320144" y="4058413"/>
                <a:ext cx="5072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𝑅</m:t>
                      </m:r>
                      <m:r>
                        <a:rPr lang="es-ES" b="0" i="1" smtClean="0">
                          <a:latin typeface="Cambria Math" panose="02040503050406030204" pitchFamily="18" charset="0"/>
                        </a:rPr>
                        <m:t> :</m:t>
                      </m:r>
                      <m:r>
                        <a:rPr lang="es-ES" b="0" i="1" smtClean="0">
                          <a:latin typeface="Cambria Math" panose="02040503050406030204" pitchFamily="18" charset="0"/>
                        </a:rPr>
                        <m:t>𝑆</m:t>
                      </m:r>
                      <m:r>
                        <a:rPr lang="es-ES" b="0" i="1" smtClean="0">
                          <a:latin typeface="Cambria Math" panose="02040503050406030204" pitchFamily="18" charset="0"/>
                        </a:rPr>
                        <m:t>×</m:t>
                      </m:r>
                      <m:r>
                        <a:rPr lang="es-ES" b="0" i="1" smtClean="0">
                          <a:latin typeface="Cambria Math" panose="02040503050406030204" pitchFamily="18" charset="0"/>
                        </a:rPr>
                        <m:t>𝐴</m:t>
                      </m:r>
                      <m:r>
                        <a:rPr lang="es-ES" b="0" i="1" smtClean="0">
                          <a:latin typeface="Cambria Math" panose="02040503050406030204" pitchFamily="18" charset="0"/>
                        </a:rPr>
                        <m:t>×</m:t>
                      </m:r>
                      <m:r>
                        <a:rPr lang="es-ES" b="0" i="1" smtClean="0">
                          <a:latin typeface="Cambria Math" panose="02040503050406030204" pitchFamily="18" charset="0"/>
                        </a:rPr>
                        <m:t>𝑆</m:t>
                      </m:r>
                      <m:r>
                        <a:rPr lang="es-ES" b="0" i="1" smtClean="0">
                          <a:latin typeface="Cambria Math" panose="02040503050406030204" pitchFamily="18" charset="0"/>
                        </a:rPr>
                        <m:t> → </m:t>
                      </m:r>
                      <m:r>
                        <a:rPr lang="es-ES" b="0" i="1" smtClean="0">
                          <a:latin typeface="Cambria Math" panose="02040503050406030204" pitchFamily="18" charset="0"/>
                          <a:ea typeface="Cambria Math" panose="02040503050406030204" pitchFamily="18" charset="0"/>
                        </a:rPr>
                        <m:t>ℝ</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𝑑𝑜𝑛𝑑𝑒</m:t>
                      </m:r>
                      <m:r>
                        <a:rPr lang="es-ES" b="0" i="1" smtClean="0">
                          <a:latin typeface="Cambria Math" panose="02040503050406030204" pitchFamily="18" charset="0"/>
                          <a:ea typeface="Cambria Math" panose="02040503050406030204" pitchFamily="18" charset="0"/>
                        </a:rPr>
                        <m:t>:</m:t>
                      </m:r>
                    </m:oMath>
                  </m:oMathPara>
                </a14:m>
                <a:endParaRPr lang="es-ES" b="0" dirty="0">
                  <a:ea typeface="Cambria Math" panose="02040503050406030204" pitchFamily="18" charset="0"/>
                </a:endParaRPr>
              </a:p>
            </p:txBody>
          </p:sp>
        </mc:Choice>
        <mc:Fallback xmlns="">
          <p:sp>
            <p:nvSpPr>
              <p:cNvPr id="7" name="CuadroTexto 6">
                <a:extLst>
                  <a:ext uri="{FF2B5EF4-FFF2-40B4-BE49-F238E27FC236}">
                    <a16:creationId xmlns:a16="http://schemas.microsoft.com/office/drawing/2014/main" id="{A3148632-E980-B8B4-0BF2-FB1062905B2F}"/>
                  </a:ext>
                </a:extLst>
              </p:cNvPr>
              <p:cNvSpPr txBox="1">
                <a:spLocks noRot="1" noChangeAspect="1" noMove="1" noResize="1" noEditPoints="1" noAdjustHandles="1" noChangeArrowheads="1" noChangeShapeType="1" noTextEdit="1"/>
              </p:cNvSpPr>
              <p:nvPr/>
            </p:nvSpPr>
            <p:spPr>
              <a:xfrm>
                <a:off x="5320144" y="4058413"/>
                <a:ext cx="5072025" cy="369332"/>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AF65F86-834A-6868-5647-5C10D2273FC9}"/>
                  </a:ext>
                </a:extLst>
              </p:cNvPr>
              <p:cNvSpPr txBox="1"/>
              <p:nvPr/>
            </p:nvSpPr>
            <p:spPr>
              <a:xfrm>
                <a:off x="6095999" y="4427745"/>
                <a:ext cx="5382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𝑅</m:t>
                      </m:r>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𝑠</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𝑎</m:t>
                          </m:r>
                          <m:r>
                            <a:rPr lang="es-ES" b="0" i="1" smtClean="0">
                              <a:latin typeface="Cambria Math" panose="02040503050406030204" pitchFamily="18" charset="0"/>
                              <a:ea typeface="Cambria Math" panose="02040503050406030204" pitchFamily="18" charset="0"/>
                            </a:rPr>
                            <m:t>,</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𝑠</m:t>
                              </m:r>
                            </m:e>
                            <m:sup>
                              <m:r>
                                <a:rPr lang="es-ES" b="0" i="1" smtClean="0">
                                  <a:latin typeface="Cambria Math" panose="02040503050406030204" pitchFamily="18" charset="0"/>
                                  <a:ea typeface="Cambria Math" panose="02040503050406030204" pitchFamily="18" charset="0"/>
                                </a:rPr>
                                <m:t>′</m:t>
                              </m:r>
                            </m:sup>
                          </m:sSup>
                        </m:e>
                      </m:d>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𝐸</m:t>
                      </m:r>
                      <m:d>
                        <m:dPr>
                          <m:ctrlPr>
                            <a:rPr lang="es-ES" b="0" i="1" smtClean="0">
                              <a:latin typeface="Cambria Math" panose="02040503050406030204" pitchFamily="18" charset="0"/>
                              <a:ea typeface="Cambria Math" panose="02040503050406030204" pitchFamily="18" charset="0"/>
                            </a:rPr>
                          </m:ctrlPr>
                        </m:dPr>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𝑟</m:t>
                              </m:r>
                            </m:e>
                            <m:sub>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+1</m:t>
                              </m:r>
                            </m:sub>
                          </m:sSub>
                        </m:e>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𝑠</m:t>
                              </m:r>
                            </m:e>
                            <m:sub>
                              <m:r>
                                <a:rPr lang="es-ES" b="0" i="1" smtClean="0">
                                  <a:latin typeface="Cambria Math" panose="02040503050406030204" pitchFamily="18" charset="0"/>
                                  <a:ea typeface="Cambria Math" panose="02040503050406030204" pitchFamily="18" charset="0"/>
                                </a:rPr>
                                <m:t>𝑡</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𝑠</m:t>
                          </m:r>
                          <m:r>
                            <a:rPr lang="es-ES" b="0" i="1" smtClean="0">
                              <a:latin typeface="Cambria Math" panose="02040503050406030204" pitchFamily="18" charset="0"/>
                              <a:ea typeface="Cambria Math" panose="02040503050406030204" pitchFamily="18" charset="0"/>
                            </a:rPr>
                            <m:t>, </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𝑎</m:t>
                              </m:r>
                            </m:e>
                            <m:sub>
                              <m:r>
                                <a:rPr lang="es-ES" b="0" i="1" smtClean="0">
                                  <a:latin typeface="Cambria Math" panose="02040503050406030204" pitchFamily="18" charset="0"/>
                                  <a:ea typeface="Cambria Math" panose="02040503050406030204" pitchFamily="18" charset="0"/>
                                </a:rPr>
                                <m:t>𝑡</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𝑎</m:t>
                          </m:r>
                          <m:r>
                            <a:rPr lang="es-ES" b="0" i="1" smtClean="0">
                              <a:latin typeface="Cambria Math" panose="02040503050406030204" pitchFamily="18" charset="0"/>
                              <a:ea typeface="Cambria Math" panose="02040503050406030204" pitchFamily="18" charset="0"/>
                            </a:rPr>
                            <m:t>, </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𝑠</m:t>
                              </m:r>
                            </m:e>
                            <m:sub>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+1</m:t>
                              </m:r>
                            </m:sub>
                          </m:sSub>
                          <m:r>
                            <a:rPr lang="es-ES" b="0" i="1" smtClean="0">
                              <a:latin typeface="Cambria Math" panose="02040503050406030204" pitchFamily="18" charset="0"/>
                              <a:ea typeface="Cambria Math" panose="02040503050406030204" pitchFamily="18" charset="0"/>
                            </a:rPr>
                            <m:t>=</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𝑠</m:t>
                              </m:r>
                            </m:e>
                            <m:sup>
                              <m:r>
                                <a:rPr lang="es-ES" b="0" i="1" smtClean="0">
                                  <a:latin typeface="Cambria Math" panose="02040503050406030204" pitchFamily="18" charset="0"/>
                                  <a:ea typeface="Cambria Math" panose="02040503050406030204" pitchFamily="18" charset="0"/>
                                </a:rPr>
                                <m:t>′</m:t>
                              </m:r>
                            </m:sup>
                          </m:sSup>
                        </m:e>
                      </m:d>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𝑑𝑜𝑛𝑑𝑒</m:t>
                      </m:r>
                      <m:r>
                        <a:rPr lang="es-ES" b="0" i="1" smtClean="0">
                          <a:latin typeface="Cambria Math" panose="02040503050406030204" pitchFamily="18" charset="0"/>
                          <a:ea typeface="Cambria Math" panose="02040503050406030204" pitchFamily="18" charset="0"/>
                        </a:rPr>
                        <m:t>:</m:t>
                      </m:r>
                    </m:oMath>
                  </m:oMathPara>
                </a14:m>
                <a:endParaRPr lang="es-ES" b="0" dirty="0">
                  <a:ea typeface="Cambria Math" panose="02040503050406030204" pitchFamily="18" charset="0"/>
                </a:endParaRPr>
              </a:p>
            </p:txBody>
          </p:sp>
        </mc:Choice>
        <mc:Fallback xmlns="">
          <p:sp>
            <p:nvSpPr>
              <p:cNvPr id="8" name="CuadroTexto 7">
                <a:extLst>
                  <a:ext uri="{FF2B5EF4-FFF2-40B4-BE49-F238E27FC236}">
                    <a16:creationId xmlns:a16="http://schemas.microsoft.com/office/drawing/2014/main" id="{CAF65F86-834A-6868-5647-5C10D2273FC9}"/>
                  </a:ext>
                </a:extLst>
              </p:cNvPr>
              <p:cNvSpPr txBox="1">
                <a:spLocks noRot="1" noChangeAspect="1" noMove="1" noResize="1" noEditPoints="1" noAdjustHandles="1" noChangeArrowheads="1" noChangeShapeType="1" noTextEdit="1"/>
              </p:cNvSpPr>
              <p:nvPr/>
            </p:nvSpPr>
            <p:spPr>
              <a:xfrm>
                <a:off x="6095999" y="4427745"/>
                <a:ext cx="5382987" cy="369332"/>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A68C2BF8-932B-2DC9-24D5-54C077872849}"/>
                  </a:ext>
                </a:extLst>
              </p:cNvPr>
              <p:cNvSpPr txBox="1"/>
              <p:nvPr/>
            </p:nvSpPr>
            <p:spPr>
              <a:xfrm>
                <a:off x="6095998" y="4896636"/>
                <a:ext cx="5382987" cy="646331"/>
              </a:xfrm>
              <a:prstGeom prst="rect">
                <a:avLst/>
              </a:prstGeom>
              <a:noFill/>
            </p:spPr>
            <p:txBody>
              <a:bodyPr wrap="square" rtlCol="0">
                <a:spAutoFit/>
              </a:bodyPr>
              <a:lstStyle/>
              <a:p>
                <a14:m>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𝑟</m:t>
                        </m:r>
                      </m:e>
                      <m:sub>
                        <m:r>
                          <a:rPr lang="es-ES" i="1">
                            <a:latin typeface="Cambria Math" panose="02040503050406030204" pitchFamily="18" charset="0"/>
                            <a:ea typeface="Cambria Math" panose="02040503050406030204" pitchFamily="18" charset="0"/>
                          </a:rPr>
                          <m:t>𝑡</m:t>
                        </m:r>
                        <m:r>
                          <a:rPr lang="es-ES" i="1">
                            <a:latin typeface="Cambria Math" panose="02040503050406030204" pitchFamily="18" charset="0"/>
                            <a:ea typeface="Cambria Math" panose="02040503050406030204" pitchFamily="18" charset="0"/>
                          </a:rPr>
                          <m:t>+1</m:t>
                        </m:r>
                      </m:sub>
                    </m:sSub>
                    <m:r>
                      <a:rPr lang="es-ES" b="0" i="1" smtClean="0">
                        <a:latin typeface="Cambria Math" panose="02040503050406030204" pitchFamily="18" charset="0"/>
                        <a:ea typeface="Cambria Math" panose="02040503050406030204" pitchFamily="18" charset="0"/>
                      </a:rPr>
                      <m:t> </m:t>
                    </m:r>
                  </m:oMath>
                </a14:m>
                <a:r>
                  <a:rPr lang="es-ES" b="0" dirty="0">
                    <a:ea typeface="Cambria Math" panose="02040503050406030204" pitchFamily="18" charset="0"/>
                  </a:rPr>
                  <a:t> es una variable aleatoria que corresponde con la recompensa recibida en el instante t+1</a:t>
                </a:r>
              </a:p>
            </p:txBody>
          </p:sp>
        </mc:Choice>
        <mc:Fallback xmlns="">
          <p:sp>
            <p:nvSpPr>
              <p:cNvPr id="10" name="CuadroTexto 9">
                <a:extLst>
                  <a:ext uri="{FF2B5EF4-FFF2-40B4-BE49-F238E27FC236}">
                    <a16:creationId xmlns:a16="http://schemas.microsoft.com/office/drawing/2014/main" id="{A68C2BF8-932B-2DC9-24D5-54C077872849}"/>
                  </a:ext>
                </a:extLst>
              </p:cNvPr>
              <p:cNvSpPr txBox="1">
                <a:spLocks noRot="1" noChangeAspect="1" noMove="1" noResize="1" noEditPoints="1" noAdjustHandles="1" noChangeArrowheads="1" noChangeShapeType="1" noTextEdit="1"/>
              </p:cNvSpPr>
              <p:nvPr/>
            </p:nvSpPr>
            <p:spPr>
              <a:xfrm>
                <a:off x="6095998" y="4896636"/>
                <a:ext cx="5382987" cy="646331"/>
              </a:xfrm>
              <a:prstGeom prst="rect">
                <a:avLst/>
              </a:prstGeom>
              <a:blipFill>
                <a:blip r:embed="rId8"/>
                <a:stretch>
                  <a:fillRect l="-906" t="-4717" b="-14151"/>
                </a:stretch>
              </a:blipFill>
            </p:spPr>
            <p:txBody>
              <a:bodyPr/>
              <a:lstStyle/>
              <a:p>
                <a:r>
                  <a:rPr lang="es-ES">
                    <a:noFill/>
                  </a:rPr>
                  <a:t> </a:t>
                </a:r>
              </a:p>
            </p:txBody>
          </p:sp>
        </mc:Fallback>
      </mc:AlternateContent>
      <p:pic>
        <p:nvPicPr>
          <p:cNvPr id="14" name="Audio 13">
            <a:hlinkClick r:id="" action="ppaction://media"/>
            <a:extLst>
              <a:ext uri="{FF2B5EF4-FFF2-40B4-BE49-F238E27FC236}">
                <a16:creationId xmlns:a16="http://schemas.microsoft.com/office/drawing/2014/main" id="{CC07E137-07C2-45B2-3828-71BB9B2F924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61635293"/>
      </p:ext>
    </p:extLst>
  </p:cSld>
  <p:clrMapOvr>
    <a:masterClrMapping/>
  </p:clrMapOvr>
  <mc:AlternateContent xmlns:mc="http://schemas.openxmlformats.org/markup-compatibility/2006" xmlns:p14="http://schemas.microsoft.com/office/powerpoint/2010/main">
    <mc:Choice Requires="p14">
      <p:transition spd="slow" p14:dur="2000" advTm="10292"/>
    </mc:Choice>
    <mc:Fallback xmlns="">
      <p:transition spd="slow" advTm="10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937" x="0" y="6769100"/>
          <p14:tracePt t="9628" x="2644775" y="6589713"/>
          <p14:tracePt t="9630" x="2689225" y="6410325"/>
          <p14:tracePt t="9632" x="2711450" y="6297613"/>
          <p14:tracePt t="9634" x="2755900" y="6140450"/>
          <p14:tracePt t="9635" x="2801938" y="5983288"/>
          <p14:tracePt t="9637" x="2824163" y="5849938"/>
          <p14:tracePt t="9639" x="2868613" y="5670550"/>
          <p14:tracePt t="9641" x="2913063" y="5446713"/>
          <p14:tracePt t="9643" x="2959100" y="5199063"/>
          <p14:tracePt t="9645" x="3003550" y="4997450"/>
          <p14:tracePt t="9648" x="3048000" y="4795838"/>
          <p14:tracePt t="9649" x="3114675" y="4572000"/>
          <p14:tracePt t="9650" x="3160713" y="4325938"/>
          <p14:tracePt t="9653" x="3205163" y="4056063"/>
          <p14:tracePt t="9655" x="3249613" y="3765550"/>
          <p14:tracePt t="9657" x="3271838" y="3563938"/>
          <p14:tracePt t="9659" x="3316288" y="3316288"/>
          <p14:tracePt t="9661" x="3384550" y="3048000"/>
          <p14:tracePt t="9664" x="3451225" y="2755900"/>
          <p14:tracePt t="9666" x="3608388" y="2151063"/>
          <p14:tracePt t="9669" x="3675063" y="1905000"/>
          <p14:tracePt t="9671" x="3743325" y="1612900"/>
          <p14:tracePt t="9673" x="3832225" y="1322388"/>
          <p14:tracePt t="9675" x="3944938" y="963613"/>
          <p14:tracePt t="9677" x="4033838" y="649288"/>
          <p14:tracePt t="9681" x="4102100" y="40322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25</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5006545-71D6-789C-10B5-C7D273650525}"/>
                  </a:ext>
                </a:extLst>
              </p:cNvPr>
              <p:cNvSpPr txBox="1"/>
              <p:nvPr/>
            </p:nvSpPr>
            <p:spPr>
              <a:xfrm>
                <a:off x="1959767" y="3591415"/>
                <a:ext cx="2404671" cy="931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𝑘</m:t>
                          </m:r>
                          <m:r>
                            <a:rPr lang="es-ES" sz="2000" b="0" i="1" smtClean="0">
                              <a:latin typeface="Cambria Math" panose="02040503050406030204" pitchFamily="18" charset="0"/>
                            </a:rPr>
                            <m:t>=0</m:t>
                          </m:r>
                        </m:sub>
                        <m:sup>
                          <m:r>
                            <a:rPr lang="es-ES" sz="2000" i="1" smtClean="0">
                              <a:latin typeface="Cambria Math" panose="02040503050406030204" pitchFamily="18" charset="0"/>
                              <a:ea typeface="Cambria Math" panose="02040503050406030204" pitchFamily="18" charset="0"/>
                            </a:rPr>
                            <m:t>∞</m:t>
                          </m:r>
                        </m:sup>
                        <m:e>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𝛾</m:t>
                              </m:r>
                            </m:e>
                            <m:sup>
                              <m:r>
                                <a:rPr lang="es-ES" sz="2000" b="0" i="1" smtClean="0">
                                  <a:latin typeface="Cambria Math" panose="02040503050406030204" pitchFamily="18" charset="0"/>
                                </a:rPr>
                                <m:t>𝑘</m:t>
                              </m:r>
                            </m:sup>
                          </m:sSup>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𝑘</m:t>
                              </m:r>
                            </m:sub>
                          </m:sSub>
                        </m:e>
                      </m:nary>
                    </m:oMath>
                  </m:oMathPara>
                </a14:m>
                <a:endParaRPr lang="es-ES" sz="2400" dirty="0"/>
              </a:p>
            </p:txBody>
          </p:sp>
        </mc:Choice>
        <mc:Fallback xmlns="">
          <p:sp>
            <p:nvSpPr>
              <p:cNvPr id="3" name="CuadroTexto 2">
                <a:extLst>
                  <a:ext uri="{FF2B5EF4-FFF2-40B4-BE49-F238E27FC236}">
                    <a16:creationId xmlns:a16="http://schemas.microsoft.com/office/drawing/2014/main" id="{F5006545-71D6-789C-10B5-C7D273650525}"/>
                  </a:ext>
                </a:extLst>
              </p:cNvPr>
              <p:cNvSpPr txBox="1">
                <a:spLocks noRot="1" noChangeAspect="1" noMove="1" noResize="1" noEditPoints="1" noAdjustHandles="1" noChangeArrowheads="1" noChangeShapeType="1" noTextEdit="1"/>
              </p:cNvSpPr>
              <p:nvPr/>
            </p:nvSpPr>
            <p:spPr>
              <a:xfrm>
                <a:off x="1959767" y="3591415"/>
                <a:ext cx="2404671" cy="931858"/>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FD8B170-FED0-2C39-CBB4-5F73E211102E}"/>
                  </a:ext>
                </a:extLst>
              </p:cNvPr>
              <p:cNvSpPr txBox="1"/>
              <p:nvPr/>
            </p:nvSpPr>
            <p:spPr>
              <a:xfrm>
                <a:off x="1225507" y="4669821"/>
                <a:ext cx="298693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𝑘</m:t>
                          </m:r>
                        </m:sub>
                      </m:sSub>
                      <m:r>
                        <a:rPr lang="es-ES" sz="2000" b="0" i="1" smtClean="0">
                          <a:latin typeface="Cambria Math" panose="02040503050406030204" pitchFamily="18" charset="0"/>
                        </a:rPr>
                        <m:t>=</m:t>
                      </m:r>
                      <m:r>
                        <a:rPr lang="es-ES" sz="2000" b="0" i="1" smtClean="0">
                          <a:latin typeface="Cambria Math" panose="02040503050406030204" pitchFamily="18" charset="0"/>
                        </a:rPr>
                        <m:t>𝑅</m:t>
                      </m:r>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𝑘</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𝑎</m:t>
                          </m:r>
                        </m:e>
                        <m:sub>
                          <m:r>
                            <a:rPr lang="es-ES" sz="2000" b="0" i="1" smtClean="0">
                              <a:latin typeface="Cambria Math" panose="02040503050406030204" pitchFamily="18" charset="0"/>
                            </a:rPr>
                            <m:t>𝑘</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𝑘</m:t>
                          </m:r>
                          <m:r>
                            <a:rPr lang="es-ES" sz="2000" b="0" i="1" smtClean="0">
                              <a:latin typeface="Cambria Math" panose="02040503050406030204" pitchFamily="18" charset="0"/>
                            </a:rPr>
                            <m:t>+1</m:t>
                          </m:r>
                        </m:sub>
                      </m:sSub>
                      <m:r>
                        <a:rPr lang="es-ES" sz="2000" b="0" i="1" smtClean="0">
                          <a:latin typeface="Cambria Math" panose="02040503050406030204" pitchFamily="18" charset="0"/>
                        </a:rPr>
                        <m:t>)</m:t>
                      </m:r>
                    </m:oMath>
                  </m:oMathPara>
                </a14:m>
                <a:endParaRPr lang="es-ES" sz="2000" dirty="0"/>
              </a:p>
            </p:txBody>
          </p:sp>
        </mc:Choice>
        <mc:Fallback xmlns="">
          <p:sp>
            <p:nvSpPr>
              <p:cNvPr id="9" name="CuadroTexto 8">
                <a:extLst>
                  <a:ext uri="{FF2B5EF4-FFF2-40B4-BE49-F238E27FC236}">
                    <a16:creationId xmlns:a16="http://schemas.microsoft.com/office/drawing/2014/main" id="{0FD8B170-FED0-2C39-CBB4-5F73E211102E}"/>
                  </a:ext>
                </a:extLst>
              </p:cNvPr>
              <p:cNvSpPr txBox="1">
                <a:spLocks noRot="1" noChangeAspect="1" noMove="1" noResize="1" noEditPoints="1" noAdjustHandles="1" noChangeArrowheads="1" noChangeShapeType="1" noTextEdit="1"/>
              </p:cNvSpPr>
              <p:nvPr/>
            </p:nvSpPr>
            <p:spPr>
              <a:xfrm>
                <a:off x="1225507" y="4669821"/>
                <a:ext cx="2986930" cy="400110"/>
              </a:xfrm>
              <a:prstGeom prst="rect">
                <a:avLst/>
              </a:prstGeom>
              <a:blipFill>
                <a:blip r:embed="rId7"/>
                <a:stretch>
                  <a:fillRect b="-15152"/>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228A0F26-5DC1-B2C9-5EC6-182A3BDA8618}"/>
                  </a:ext>
                </a:extLst>
              </p:cNvPr>
              <p:cNvSpPr txBox="1"/>
              <p:nvPr/>
            </p:nvSpPr>
            <p:spPr>
              <a:xfrm>
                <a:off x="1557791" y="5151058"/>
                <a:ext cx="4031959" cy="400110"/>
              </a:xfrm>
              <a:prstGeom prst="rect">
                <a:avLst/>
              </a:prstGeom>
              <a:noFill/>
            </p:spPr>
            <p:txBody>
              <a:bodyPr wrap="square" rtlCol="0">
                <a:spAutoFit/>
              </a:bodyPr>
              <a:lstStyle/>
              <a:p>
                <a14:m>
                  <m:oMath xmlns:m="http://schemas.openxmlformats.org/officeDocument/2006/math">
                    <m:r>
                      <a:rPr lang="es-ES" sz="2000" b="0" i="1" smtClean="0">
                        <a:latin typeface="Cambria Math" panose="02040503050406030204" pitchFamily="18" charset="0"/>
                      </a:rPr>
                      <m:t>𝛾</m:t>
                    </m:r>
                  </m:oMath>
                </a14:m>
                <a:r>
                  <a:rPr lang="es-ES" sz="2000" dirty="0"/>
                  <a:t> es un factor de descuento</a:t>
                </a:r>
              </a:p>
            </p:txBody>
          </p:sp>
        </mc:Choice>
        <mc:Fallback xmlns="">
          <p:sp>
            <p:nvSpPr>
              <p:cNvPr id="11" name="CuadroTexto 10">
                <a:extLst>
                  <a:ext uri="{FF2B5EF4-FFF2-40B4-BE49-F238E27FC236}">
                    <a16:creationId xmlns:a16="http://schemas.microsoft.com/office/drawing/2014/main" id="{228A0F26-5DC1-B2C9-5EC6-182A3BDA8618}"/>
                  </a:ext>
                </a:extLst>
              </p:cNvPr>
              <p:cNvSpPr txBox="1">
                <a:spLocks noRot="1" noChangeAspect="1" noMove="1" noResize="1" noEditPoints="1" noAdjustHandles="1" noChangeArrowheads="1" noChangeShapeType="1" noTextEdit="1"/>
              </p:cNvSpPr>
              <p:nvPr/>
            </p:nvSpPr>
            <p:spPr>
              <a:xfrm>
                <a:off x="1557791" y="5151058"/>
                <a:ext cx="4031959" cy="400110"/>
              </a:xfrm>
              <a:prstGeom prst="rect">
                <a:avLst/>
              </a:prstGeom>
              <a:blipFill>
                <a:blip r:embed="rId8"/>
                <a:stretch>
                  <a:fillRect t="-9091" b="-25758"/>
                </a:stretch>
              </a:blipFill>
            </p:spPr>
            <p:txBody>
              <a:bodyPr/>
              <a:lstStyle/>
              <a:p>
                <a:r>
                  <a:rPr lang="es-ES">
                    <a:noFill/>
                  </a:rPr>
                  <a:t> </a:t>
                </a:r>
              </a:p>
            </p:txBody>
          </p:sp>
        </mc:Fallback>
      </mc:AlternateContent>
      <p:sp>
        <p:nvSpPr>
          <p:cNvPr id="12" name="CuadroTexto 11">
            <a:extLst>
              <a:ext uri="{FF2B5EF4-FFF2-40B4-BE49-F238E27FC236}">
                <a16:creationId xmlns:a16="http://schemas.microsoft.com/office/drawing/2014/main" id="{A38CF4A7-48DC-C054-D4DD-8343EA8DDE00}"/>
              </a:ext>
            </a:extLst>
          </p:cNvPr>
          <p:cNvSpPr txBox="1"/>
          <p:nvPr/>
        </p:nvSpPr>
        <p:spPr>
          <a:xfrm>
            <a:off x="734457" y="2736981"/>
            <a:ext cx="4255117" cy="707886"/>
          </a:xfrm>
          <a:prstGeom prst="rect">
            <a:avLst/>
          </a:prstGeom>
          <a:noFill/>
        </p:spPr>
        <p:txBody>
          <a:bodyPr wrap="square" rtlCol="0">
            <a:spAutoFit/>
          </a:bodyPr>
          <a:lstStyle/>
          <a:p>
            <a:pPr algn="ctr"/>
            <a:r>
              <a:rPr lang="es-ES" sz="2000" dirty="0"/>
              <a:t>Modelo de Recompensa descontada en horizonte </a:t>
            </a:r>
            <a:r>
              <a:rPr lang="es-ES" sz="2000" b="1" dirty="0"/>
              <a:t>infinito</a:t>
            </a:r>
            <a:endParaRPr lang="es-ES" sz="2000" dirty="0"/>
          </a:p>
        </p:txBody>
      </p:sp>
      <p:sp>
        <p:nvSpPr>
          <p:cNvPr id="16" name="CuadroTexto 15">
            <a:extLst>
              <a:ext uri="{FF2B5EF4-FFF2-40B4-BE49-F238E27FC236}">
                <a16:creationId xmlns:a16="http://schemas.microsoft.com/office/drawing/2014/main" id="{E0896776-97F1-BDB5-3481-3B6CDF8EC49C}"/>
              </a:ext>
            </a:extLst>
          </p:cNvPr>
          <p:cNvSpPr txBox="1"/>
          <p:nvPr/>
        </p:nvSpPr>
        <p:spPr>
          <a:xfrm>
            <a:off x="6339139" y="2769092"/>
            <a:ext cx="4255117" cy="707886"/>
          </a:xfrm>
          <a:prstGeom prst="rect">
            <a:avLst/>
          </a:prstGeom>
          <a:noFill/>
        </p:spPr>
        <p:txBody>
          <a:bodyPr wrap="square" rtlCol="0">
            <a:spAutoFit/>
          </a:bodyPr>
          <a:lstStyle/>
          <a:p>
            <a:pPr algn="ctr"/>
            <a:r>
              <a:rPr lang="es-ES" sz="2000" dirty="0"/>
              <a:t>Modelo de Recompensa descontada en horizonte </a:t>
            </a:r>
            <a:r>
              <a:rPr lang="es-ES" sz="2000" b="1" dirty="0"/>
              <a:t>finito</a:t>
            </a:r>
            <a:endParaRPr lang="es-ES" sz="2000"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CC754B5-4F25-3006-B28F-1681834CE1B1}"/>
                  </a:ext>
                </a:extLst>
              </p:cNvPr>
              <p:cNvSpPr txBox="1"/>
              <p:nvPr/>
            </p:nvSpPr>
            <p:spPr>
              <a:xfrm>
                <a:off x="7038015" y="3381526"/>
                <a:ext cx="2569093" cy="958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𝐸</m:t>
                      </m:r>
                      <m:r>
                        <a:rPr lang="es-ES" sz="2000" b="0" i="1" smtClean="0">
                          <a:latin typeface="Cambria Math" panose="02040503050406030204" pitchFamily="18" charset="0"/>
                        </a:rPr>
                        <m:t>=</m:t>
                      </m:r>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𝑘</m:t>
                          </m:r>
                          <m:r>
                            <a:rPr lang="es-ES" sz="2000" b="0" i="1" smtClean="0">
                              <a:latin typeface="Cambria Math" panose="02040503050406030204" pitchFamily="18" charset="0"/>
                            </a:rPr>
                            <m:t>=0</m:t>
                          </m:r>
                        </m:sub>
                        <m:sup>
                          <m:r>
                            <a:rPr lang="es-ES" sz="2000" b="0" i="1" smtClean="0">
                              <a:latin typeface="Cambria Math" panose="02040503050406030204" pitchFamily="18" charset="0"/>
                              <a:ea typeface="Cambria Math" panose="02040503050406030204" pitchFamily="18" charset="0"/>
                            </a:rPr>
                            <m:t>𝑀</m:t>
                          </m:r>
                        </m:sup>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𝑡</m:t>
                              </m:r>
                              <m:r>
                                <a:rPr lang="es-ES" sz="2000" b="0" i="1" smtClean="0">
                                  <a:latin typeface="Cambria Math" panose="02040503050406030204" pitchFamily="18" charset="0"/>
                                </a:rPr>
                                <m:t>+</m:t>
                              </m:r>
                              <m:r>
                                <a:rPr lang="es-ES" sz="2000" b="0" i="1" smtClean="0">
                                  <a:latin typeface="Cambria Math" panose="02040503050406030204" pitchFamily="18" charset="0"/>
                                </a:rPr>
                                <m:t>𝑘</m:t>
                              </m:r>
                              <m:r>
                                <a:rPr lang="es-ES" sz="2000" b="0" i="1" smtClean="0">
                                  <a:latin typeface="Cambria Math" panose="02040503050406030204" pitchFamily="18" charset="0"/>
                                </a:rPr>
                                <m:t>+1</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𝑡</m:t>
                              </m:r>
                            </m:sub>
                          </m:sSub>
                          <m:r>
                            <a:rPr lang="es-ES" sz="2000" b="0" i="1" smtClean="0">
                              <a:latin typeface="Cambria Math" panose="02040503050406030204" pitchFamily="18" charset="0"/>
                            </a:rPr>
                            <m:t>=</m:t>
                          </m:r>
                          <m:r>
                            <a:rPr lang="es-ES" sz="2000" b="0" i="1" smtClean="0">
                              <a:latin typeface="Cambria Math" panose="02040503050406030204" pitchFamily="18" charset="0"/>
                            </a:rPr>
                            <m:t>𝑠</m:t>
                          </m:r>
                        </m:e>
                      </m:nary>
                    </m:oMath>
                  </m:oMathPara>
                </a14:m>
                <a:endParaRPr lang="es-ES" sz="2400" dirty="0"/>
              </a:p>
            </p:txBody>
          </p:sp>
        </mc:Choice>
        <mc:Fallback xmlns="">
          <p:sp>
            <p:nvSpPr>
              <p:cNvPr id="17" name="CuadroTexto 16">
                <a:extLst>
                  <a:ext uri="{FF2B5EF4-FFF2-40B4-BE49-F238E27FC236}">
                    <a16:creationId xmlns:a16="http://schemas.microsoft.com/office/drawing/2014/main" id="{0CC754B5-4F25-3006-B28F-1681834CE1B1}"/>
                  </a:ext>
                </a:extLst>
              </p:cNvPr>
              <p:cNvSpPr txBox="1">
                <a:spLocks noRot="1" noChangeAspect="1" noMove="1" noResize="1" noEditPoints="1" noAdjustHandles="1" noChangeArrowheads="1" noChangeShapeType="1" noTextEdit="1"/>
              </p:cNvSpPr>
              <p:nvPr/>
            </p:nvSpPr>
            <p:spPr>
              <a:xfrm>
                <a:off x="7038015" y="3381526"/>
                <a:ext cx="2569093" cy="958083"/>
              </a:xfrm>
              <a:prstGeom prst="rect">
                <a:avLst/>
              </a:prstGeom>
              <a:blipFill>
                <a:blip r:embed="rId9"/>
                <a:stretch>
                  <a:fillRect/>
                </a:stretch>
              </a:blipFill>
            </p:spPr>
            <p:txBody>
              <a:bodyPr/>
              <a:lstStyle/>
              <a:p>
                <a:r>
                  <a:rPr lang="es-ES">
                    <a:noFill/>
                  </a:rPr>
                  <a:t> </a:t>
                </a:r>
              </a:p>
            </p:txBody>
          </p:sp>
        </mc:Fallback>
      </mc:AlternateContent>
      <p:sp>
        <p:nvSpPr>
          <p:cNvPr id="18" name="CuadroTexto 17">
            <a:extLst>
              <a:ext uri="{FF2B5EF4-FFF2-40B4-BE49-F238E27FC236}">
                <a16:creationId xmlns:a16="http://schemas.microsoft.com/office/drawing/2014/main" id="{A41E1E57-6C8E-9224-25AB-845D3A634192}"/>
              </a:ext>
            </a:extLst>
          </p:cNvPr>
          <p:cNvSpPr txBox="1"/>
          <p:nvPr/>
        </p:nvSpPr>
        <p:spPr>
          <a:xfrm>
            <a:off x="6284509" y="4515367"/>
            <a:ext cx="4498256" cy="646331"/>
          </a:xfrm>
          <a:prstGeom prst="rect">
            <a:avLst/>
          </a:prstGeom>
          <a:noFill/>
        </p:spPr>
        <p:txBody>
          <a:bodyPr wrap="square" rtlCol="0">
            <a:spAutoFit/>
          </a:bodyPr>
          <a:lstStyle/>
          <a:p>
            <a:pPr algn="just"/>
            <a:r>
              <a:rPr lang="es-ES" dirty="0"/>
              <a:t>Disponemos de un número finito de pasos en los que se reciben recompensas. </a:t>
            </a:r>
          </a:p>
        </p:txBody>
      </p:sp>
      <p:pic>
        <p:nvPicPr>
          <p:cNvPr id="29" name="Audio 28">
            <a:hlinkClick r:id="" action="ppaction://media"/>
            <a:extLst>
              <a:ext uri="{FF2B5EF4-FFF2-40B4-BE49-F238E27FC236}">
                <a16:creationId xmlns:a16="http://schemas.microsoft.com/office/drawing/2014/main" id="{68D57016-03E5-B878-7157-189E1853FC7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497478876"/>
      </p:ext>
    </p:extLst>
  </p:cSld>
  <p:clrMapOvr>
    <a:masterClrMapping/>
  </p:clrMapOvr>
  <mc:AlternateContent xmlns:mc="http://schemas.openxmlformats.org/markup-compatibility/2006" xmlns:p14="http://schemas.microsoft.com/office/powerpoint/2010/main">
    <mc:Choice Requires="p14">
      <p:transition spd="slow" p14:dur="2000" advTm="29947"/>
    </mc:Choice>
    <mc:Fallback xmlns="">
      <p:transition spd="slow" advTm="2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extLst>
    <p:ext uri="{3A86A75C-4F4B-4683-9AE1-C65F6400EC91}">
      <p14:laserTraceLst xmlns:p14="http://schemas.microsoft.com/office/powerpoint/2010/main">
        <p14:tracePtLst>
          <p14:tracePt t="109" x="4191000" y="1120775"/>
          <p14:tracePt t="129" x="4213225" y="1076325"/>
          <p14:tracePt t="162" x="4213225" y="1054100"/>
          <p14:tracePt t="180" x="4213225" y="1008063"/>
          <p14:tracePt t="190" x="4213225" y="985838"/>
          <p14:tracePt t="215" x="4213225" y="963613"/>
          <p14:tracePt t="337" x="4213225" y="941388"/>
          <p14:tracePt t="349" x="4235450" y="941388"/>
          <p14:tracePt t="361" x="4235450" y="919163"/>
          <p14:tracePt t="373" x="4257675" y="896938"/>
          <p14:tracePt t="379" x="4279900" y="896938"/>
          <p14:tracePt t="387" x="4279900" y="874713"/>
          <p14:tracePt t="389" x="4303713" y="874713"/>
          <p14:tracePt t="402" x="4325938" y="850900"/>
          <p14:tracePt t="411" x="4348163" y="828675"/>
          <p14:tracePt t="418" x="4370388" y="828675"/>
          <p14:tracePt t="423" x="4370388" y="806450"/>
          <p14:tracePt t="436" x="4392613" y="806450"/>
          <p14:tracePt t="460" x="4392613" y="828675"/>
          <p14:tracePt t="471" x="4392613" y="850900"/>
          <p14:tracePt t="484" x="4392613" y="874713"/>
          <p14:tracePt t="498" x="4370388" y="874713"/>
          <p14:tracePt t="503" x="4370388" y="896938"/>
          <p14:tracePt t="509" x="4348163" y="919163"/>
          <p14:tracePt t="527" x="4325938" y="919163"/>
          <p14:tracePt t="539" x="4303713" y="919163"/>
          <p14:tracePt t="552" x="4279900" y="919163"/>
          <p14:tracePt t="557" x="4257675" y="919163"/>
          <p14:tracePt t="570" x="4235450" y="919163"/>
          <p14:tracePt t="578" x="4213225" y="919163"/>
          <p14:tracePt t="586" x="4191000" y="919163"/>
          <p14:tracePt t="589" x="4168775" y="919163"/>
          <p14:tracePt t="597" x="4146550" y="919163"/>
          <p14:tracePt t="607" x="4124325" y="919163"/>
          <p14:tracePt t="613" x="4102100" y="919163"/>
          <p14:tracePt t="619" x="4078288" y="919163"/>
          <p14:tracePt t="625" x="4056063" y="919163"/>
          <p14:tracePt t="632" x="4056063" y="896938"/>
          <p14:tracePt t="635" x="4033838" y="896938"/>
          <p14:tracePt t="643" x="4011613" y="896938"/>
          <p14:tracePt t="644" x="3989388" y="896938"/>
          <p14:tracePt t="648" x="3989388" y="874713"/>
          <p14:tracePt t="652" x="3967163" y="874713"/>
          <p14:tracePt t="658" x="3944938" y="874713"/>
          <p14:tracePt t="660" x="3944938" y="850900"/>
          <p14:tracePt t="669" x="3922713" y="850900"/>
          <p14:tracePt t="673" x="3922713" y="828675"/>
          <p14:tracePt t="679" x="3898900" y="806450"/>
          <p14:tracePt t="686" x="3876675" y="806450"/>
          <p14:tracePt t="691" x="3876675" y="784225"/>
          <p14:tracePt t="695" x="3854450" y="784225"/>
          <p14:tracePt t="703" x="3832225" y="762000"/>
          <p14:tracePt t="718" x="3810000" y="739775"/>
          <p14:tracePt t="723" x="3810000" y="717550"/>
          <p14:tracePt t="729" x="3787775" y="717550"/>
          <p14:tracePt t="742" x="3787775" y="695325"/>
          <p14:tracePt t="5669" x="3854450" y="762000"/>
          <p14:tracePt t="5671" x="3876675" y="806450"/>
          <p14:tracePt t="5673" x="3944938" y="874713"/>
          <p14:tracePt t="5675" x="3989388" y="963613"/>
          <p14:tracePt t="5676" x="4078288" y="1030288"/>
          <p14:tracePt t="5679" x="4146550" y="1143000"/>
          <p14:tracePt t="5680" x="4168775" y="1187450"/>
          <p14:tracePt t="5682" x="4235450" y="1277938"/>
          <p14:tracePt t="5684" x="4279900" y="1366838"/>
          <p14:tracePt t="5688" x="4325938" y="1479550"/>
          <p14:tracePt t="5690" x="4459288" y="1747838"/>
          <p14:tracePt t="5692" x="4505325" y="1838325"/>
          <p14:tracePt t="5694" x="4549775" y="1949450"/>
          <p14:tracePt t="5697" x="4594225" y="2039938"/>
          <p14:tracePt t="5698" x="4638675" y="2151063"/>
          <p14:tracePt t="5700" x="4660900" y="2241550"/>
          <p14:tracePt t="5705" x="4751388" y="2398713"/>
          <p14:tracePt t="5707" x="4751388" y="2465388"/>
          <p14:tracePt t="5709" x="4773613" y="2532063"/>
          <p14:tracePt t="5710" x="4795838" y="2600325"/>
          <p14:tracePt t="5712" x="4840288" y="2711450"/>
          <p14:tracePt t="5714" x="4864100" y="2779713"/>
          <p14:tracePt t="5716" x="4864100" y="2846388"/>
          <p14:tracePt t="5719" x="4886325" y="2913063"/>
          <p14:tracePt t="5721" x="4886325" y="2981325"/>
          <p14:tracePt t="5723" x="4908550" y="3048000"/>
          <p14:tracePt t="5724" x="4930775" y="3114675"/>
          <p14:tracePt t="5726" x="4930775" y="3160713"/>
          <p14:tracePt t="5728" x="4930775" y="3205163"/>
          <p14:tracePt t="5730" x="4930775" y="3249613"/>
          <p14:tracePt t="5732" x="4930775" y="3294063"/>
          <p14:tracePt t="5734" x="4930775" y="3340100"/>
          <p14:tracePt t="5737" x="4930775" y="3384550"/>
          <p14:tracePt t="5739" x="4930775" y="3429000"/>
          <p14:tracePt t="5741" x="4930775" y="3451225"/>
          <p14:tracePt t="5742" x="4930775" y="3495675"/>
          <p14:tracePt t="5744" x="4930775" y="3517900"/>
          <p14:tracePt t="5746" x="4930775" y="3541713"/>
          <p14:tracePt t="5748" x="4930775" y="3586163"/>
          <p14:tracePt t="5750" x="4930775" y="3652838"/>
          <p14:tracePt t="5754" x="4930775" y="3697288"/>
          <p14:tracePt t="5756" x="4930775" y="3721100"/>
          <p14:tracePt t="5758" x="4930775" y="3743325"/>
          <p14:tracePt t="5762" x="4930775" y="3787775"/>
          <p14:tracePt t="5765" x="4930775" y="3810000"/>
          <p14:tracePt t="5770" x="4930775" y="3832225"/>
          <p14:tracePt t="5772" x="4930775" y="3854450"/>
          <p14:tracePt t="5884" x="4908550" y="3854450"/>
          <p14:tracePt t="5887" x="4886325" y="3854450"/>
          <p14:tracePt t="5888" x="4886325" y="3832225"/>
          <p14:tracePt t="5896" x="4840288" y="3810000"/>
          <p14:tracePt t="5898" x="4840288" y="3787775"/>
          <p14:tracePt t="5900" x="4818063" y="3787775"/>
          <p14:tracePt t="5905" x="4773613" y="3743325"/>
          <p14:tracePt t="5907" x="4751388" y="3743325"/>
          <p14:tracePt t="5909" x="4729163" y="3721100"/>
          <p14:tracePt t="5910" x="4706938" y="3697288"/>
          <p14:tracePt t="5912" x="4684713" y="3675063"/>
          <p14:tracePt t="5914" x="4660900" y="3675063"/>
          <p14:tracePt t="5916" x="4638675" y="3652838"/>
          <p14:tracePt t="5919" x="4616450" y="3652838"/>
          <p14:tracePt t="5921" x="4594225" y="3630613"/>
          <p14:tracePt t="5923" x="4549775" y="3586163"/>
          <p14:tracePt t="5924" x="4527550" y="3586163"/>
          <p14:tracePt t="5926" x="4505325" y="3563938"/>
          <p14:tracePt t="5928" x="4483100" y="3563938"/>
          <p14:tracePt t="5930" x="4459288" y="3517900"/>
          <p14:tracePt t="5932" x="4414838" y="3495675"/>
          <p14:tracePt t="5934" x="4392613" y="3473450"/>
          <p14:tracePt t="5937" x="4370388" y="3451225"/>
          <p14:tracePt t="5939" x="4348163" y="3429000"/>
          <p14:tracePt t="5940" x="4325938" y="3429000"/>
          <p14:tracePt t="5942" x="4279900" y="3384550"/>
          <p14:tracePt t="5944" x="4257675" y="3362325"/>
          <p14:tracePt t="5946" x="4235450" y="3362325"/>
          <p14:tracePt t="5948" x="4191000" y="3316288"/>
          <p14:tracePt t="5954" x="4146550" y="3294063"/>
          <p14:tracePt t="5957" x="4102100" y="3249613"/>
          <p14:tracePt t="5958" x="4078288" y="3227388"/>
          <p14:tracePt t="5960" x="4056063" y="3205163"/>
          <p14:tracePt t="5962" x="4033838" y="3182938"/>
          <p14:tracePt t="5964" x="4011613" y="3160713"/>
          <p14:tracePt t="5966" x="3989388" y="3136900"/>
          <p14:tracePt t="5969" x="3944938" y="3092450"/>
          <p14:tracePt t="5971" x="3922713" y="3092450"/>
          <p14:tracePt t="5973" x="3898900" y="3048000"/>
          <p14:tracePt t="5975" x="3876675" y="3025775"/>
          <p14:tracePt t="5976" x="3832225" y="3003550"/>
          <p14:tracePt t="5981" x="3810000" y="2959100"/>
          <p14:tracePt t="5982" x="3787775" y="2959100"/>
          <p14:tracePt t="5985" x="3765550" y="2935288"/>
          <p14:tracePt t="5989" x="3721100" y="2890838"/>
          <p14:tracePt t="5991" x="3697288" y="2890838"/>
          <p14:tracePt t="5993" x="3675063" y="2868613"/>
          <p14:tracePt t="5994" x="3652838" y="2846388"/>
          <p14:tracePt t="5996" x="3630613" y="2824163"/>
          <p14:tracePt t="5998" x="3608388" y="2824163"/>
          <p14:tracePt t="6000" x="3563938" y="2779713"/>
          <p14:tracePt t="6005" x="3541713" y="2755900"/>
          <p14:tracePt t="6007" x="3495675" y="2733675"/>
          <p14:tracePt t="6009" x="3495675" y="2711450"/>
          <p14:tracePt t="6010" x="3451225" y="2689225"/>
          <p14:tracePt t="6012" x="3429000" y="2689225"/>
          <p14:tracePt t="6014" x="3406775" y="2667000"/>
          <p14:tracePt t="6016" x="3384550" y="2644775"/>
          <p14:tracePt t="6020" x="3340100" y="2622550"/>
          <p14:tracePt t="6023" x="3316288" y="2622550"/>
          <p14:tracePt t="6024" x="3294063" y="2578100"/>
          <p14:tracePt t="6026" x="3227388" y="2578100"/>
          <p14:tracePt t="6028" x="3227388" y="2554288"/>
          <p14:tracePt t="6030" x="3182938" y="2532063"/>
          <p14:tracePt t="6032" x="3160713" y="2532063"/>
          <p14:tracePt t="6034" x="3114675" y="2532063"/>
          <p14:tracePt t="6038" x="3092450" y="2509838"/>
          <p14:tracePt t="6040" x="3025775" y="2487613"/>
          <p14:tracePt t="6042" x="2981325" y="2465388"/>
          <p14:tracePt t="6044" x="2959100" y="2465388"/>
          <p14:tracePt t="6046" x="2913063" y="2443163"/>
          <p14:tracePt t="6048" x="2890838" y="2443163"/>
          <p14:tracePt t="6050" x="2846388" y="2420938"/>
          <p14:tracePt t="6054" x="2801938" y="2398713"/>
          <p14:tracePt t="6057" x="2755900" y="2374900"/>
          <p14:tracePt t="6058" x="2711450" y="2374900"/>
          <p14:tracePt t="6060" x="2689225" y="2374900"/>
          <p14:tracePt t="6062" x="2644775" y="2374900"/>
          <p14:tracePt t="6067" x="2600325" y="2352675"/>
          <p14:tracePt t="6068" x="2554288" y="2352675"/>
          <p14:tracePt t="6071" x="2532063" y="2352675"/>
          <p14:tracePt t="6073" x="2509838" y="2352675"/>
          <p14:tracePt t="6075" x="2465388" y="2352675"/>
          <p14:tracePt t="6076" x="2443163" y="2352675"/>
          <p14:tracePt t="6079" x="2398713" y="2330450"/>
          <p14:tracePt t="6080" x="2374900" y="2330450"/>
          <p14:tracePt t="6083" x="2352675" y="2330450"/>
          <p14:tracePt t="6085" x="2308225" y="2330450"/>
          <p14:tracePt t="6090" x="2263775" y="2330450"/>
          <p14:tracePt t="6091" x="2241550" y="2330450"/>
          <p14:tracePt t="6092" x="2219325" y="2330450"/>
          <p14:tracePt t="6094" x="2197100" y="2330450"/>
          <p14:tracePt t="6096" x="2151063" y="2330450"/>
          <p14:tracePt t="6099" x="2128838" y="2330450"/>
          <p14:tracePt t="6101" x="2106613" y="2330450"/>
          <p14:tracePt t="6103" x="2062163" y="2352675"/>
          <p14:tracePt t="6106" x="2017713" y="2352675"/>
          <p14:tracePt t="6108" x="1993900" y="2352675"/>
          <p14:tracePt t="6110" x="1971675" y="2374900"/>
          <p14:tracePt t="6112" x="1949450" y="2374900"/>
          <p14:tracePt t="6114" x="1905000" y="2398713"/>
          <p14:tracePt t="6116" x="1882775" y="2398713"/>
          <p14:tracePt t="6118" x="1838325" y="2420938"/>
          <p14:tracePt t="6121" x="1816100" y="2443163"/>
          <p14:tracePt t="6122" x="1792288" y="2443163"/>
          <p14:tracePt t="6124" x="1770063" y="2443163"/>
          <p14:tracePt t="6127" x="1725613" y="2465388"/>
          <p14:tracePt t="6128" x="1725613" y="2487613"/>
          <p14:tracePt t="6131" x="1681163" y="2487613"/>
          <p14:tracePt t="6132" x="1658938" y="2487613"/>
          <p14:tracePt t="6134" x="1636713" y="2509838"/>
          <p14:tracePt t="6139" x="1568450" y="2532063"/>
          <p14:tracePt t="6142" x="1524000" y="2578100"/>
          <p14:tracePt t="6144" x="1501775" y="2578100"/>
          <p14:tracePt t="6146" x="1457325" y="2622550"/>
          <p14:tracePt t="6158" x="1322388" y="2711450"/>
          <p14:tracePt t="6160" x="1300163" y="2733675"/>
          <p14:tracePt t="6162" x="1255713" y="2733675"/>
          <p14:tracePt t="6164" x="1255713" y="2755900"/>
          <p14:tracePt t="6166" x="1209675" y="2779713"/>
          <p14:tracePt t="6168" x="1187450" y="2801938"/>
          <p14:tracePt t="6171" x="1165225" y="2824163"/>
          <p14:tracePt t="6174" x="1143000" y="2846388"/>
          <p14:tracePt t="6177" x="1120775" y="2868613"/>
          <p14:tracePt t="6178" x="1098550" y="2890838"/>
          <p14:tracePt t="6182" x="1076325" y="2913063"/>
          <p14:tracePt t="6185" x="1054100" y="2935288"/>
          <p14:tracePt t="6187" x="1054100" y="2959100"/>
          <p14:tracePt t="6191" x="1030288" y="3003550"/>
          <p14:tracePt t="6192" x="1008063" y="3003550"/>
          <p14:tracePt t="6194" x="985838" y="3025775"/>
          <p14:tracePt t="6199" x="963613" y="3048000"/>
          <p14:tracePt t="6203" x="941388" y="3092450"/>
          <p14:tracePt t="6207" x="919163" y="3114675"/>
          <p14:tracePt t="6209" x="896938" y="3114675"/>
          <p14:tracePt t="6211" x="896938" y="3136900"/>
          <p14:tracePt t="6212" x="896938" y="3160713"/>
          <p14:tracePt t="6214" x="896938" y="3182938"/>
          <p14:tracePt t="6217" x="874713" y="3182938"/>
          <p14:tracePt t="6218" x="874713" y="3205163"/>
          <p14:tracePt t="6223" x="874713" y="3227388"/>
          <p14:tracePt t="6224" x="850900" y="3249613"/>
          <p14:tracePt t="6228" x="850900" y="3271838"/>
          <p14:tracePt t="6230" x="828675" y="3271838"/>
          <p14:tracePt t="6232" x="828675" y="3294063"/>
          <p14:tracePt t="6238" x="828675" y="3316288"/>
          <p14:tracePt t="6241" x="828675" y="3340100"/>
          <p14:tracePt t="6248" x="806450" y="3362325"/>
          <p14:tracePt t="6256" x="806450" y="3384550"/>
          <p14:tracePt t="6259" x="806450" y="3406775"/>
          <p14:tracePt t="6260" x="806450" y="3429000"/>
          <p14:tracePt t="6262" x="806450" y="3451225"/>
          <p14:tracePt t="6265" x="828675" y="3473450"/>
          <p14:tracePt t="6267" x="828675" y="3495675"/>
          <p14:tracePt t="6269" x="850900" y="3495675"/>
          <p14:tracePt t="6273" x="896938" y="3517900"/>
          <p14:tracePt t="6277" x="919163" y="3517900"/>
          <p14:tracePt t="6279" x="941388" y="3517900"/>
          <p14:tracePt t="6283" x="985838" y="3541713"/>
          <p14:tracePt t="6291" x="1076325" y="3563938"/>
          <p14:tracePt t="6292" x="1120775" y="3586163"/>
          <p14:tracePt t="6295" x="1165225" y="3608388"/>
          <p14:tracePt t="6296" x="1209675" y="3608388"/>
          <p14:tracePt t="6302" x="1255713" y="3630613"/>
          <p14:tracePt t="6306" x="1300163" y="3652838"/>
          <p14:tracePt t="6309" x="1366838" y="3675063"/>
          <p14:tracePt t="6310" x="1411288" y="3675063"/>
          <p14:tracePt t="6312" x="1435100" y="3675063"/>
          <p14:tracePt t="6314" x="1457325" y="3675063"/>
          <p14:tracePt t="6316" x="1501775" y="3697288"/>
          <p14:tracePt t="6319" x="1568450" y="3697288"/>
          <p14:tracePt t="6321" x="1612900" y="3721100"/>
          <p14:tracePt t="6325" x="1681163" y="3721100"/>
          <p14:tracePt t="6326" x="1725613" y="3721100"/>
          <p14:tracePt t="6328" x="1770063" y="3743325"/>
          <p14:tracePt t="6330" x="1816100" y="3765550"/>
          <p14:tracePt t="6332" x="1860550" y="3765550"/>
          <p14:tracePt t="6334" x="1905000" y="3765550"/>
          <p14:tracePt t="6337" x="1949450" y="3765550"/>
          <p14:tracePt t="6340" x="2084388" y="3765550"/>
          <p14:tracePt t="6342" x="2128838" y="3765550"/>
          <p14:tracePt t="6344" x="2151063" y="3765550"/>
          <p14:tracePt t="6346" x="2173288" y="3765550"/>
          <p14:tracePt t="6348" x="2197100" y="3765550"/>
          <p14:tracePt t="6350" x="2241550" y="3765550"/>
          <p14:tracePt t="6352" x="2263775" y="3765550"/>
          <p14:tracePt t="6355" x="2286000" y="3765550"/>
          <p14:tracePt t="6356" x="2352675" y="3765550"/>
          <p14:tracePt t="6358" x="2374900" y="3765550"/>
          <p14:tracePt t="6361" x="2398713" y="3765550"/>
          <p14:tracePt t="6362" x="2420938" y="3765550"/>
          <p14:tracePt t="6364" x="2487613" y="3765550"/>
          <p14:tracePt t="6366" x="2509838" y="3765550"/>
          <p14:tracePt t="6368" x="2554288" y="3765550"/>
          <p14:tracePt t="6374" x="2667000" y="3765550"/>
          <p14:tracePt t="6376" x="2733675" y="3765550"/>
          <p14:tracePt t="6379" x="2779713" y="3765550"/>
          <p14:tracePt t="6380" x="2824163" y="3765550"/>
          <p14:tracePt t="6382" x="2868613" y="3765550"/>
          <p14:tracePt t="6384" x="2913063" y="3765550"/>
          <p14:tracePt t="6388" x="2959100" y="3743325"/>
          <p14:tracePt t="6389" x="3025775" y="3743325"/>
          <p14:tracePt t="6391" x="3070225" y="3743325"/>
          <p14:tracePt t="6393" x="3092450" y="3721100"/>
          <p14:tracePt t="6395" x="3136900" y="3721100"/>
          <p14:tracePt t="6397" x="3182938" y="3697288"/>
          <p14:tracePt t="6398" x="3227388" y="3697288"/>
          <p14:tracePt t="6401" x="3271838" y="3697288"/>
          <p14:tracePt t="6403" x="3316288" y="3675063"/>
          <p14:tracePt t="6407" x="3384550" y="3652838"/>
          <p14:tracePt t="6408" x="3429000" y="3630613"/>
          <p14:tracePt t="6410" x="3451225" y="3630613"/>
          <p14:tracePt t="6412" x="3495675" y="3630613"/>
          <p14:tracePt t="6415" x="3541713" y="3608388"/>
          <p14:tracePt t="6416" x="3563938" y="3586163"/>
          <p14:tracePt t="6418" x="3586163" y="3586163"/>
          <p14:tracePt t="6423" x="3652838" y="3541713"/>
          <p14:tracePt t="6424" x="3675063" y="3541713"/>
          <p14:tracePt t="6427" x="3697288" y="3517900"/>
          <p14:tracePt t="6428" x="3721100" y="3495675"/>
          <p14:tracePt t="6430" x="3743325" y="3495675"/>
          <p14:tracePt t="6432" x="3765550" y="3473450"/>
          <p14:tracePt t="6434" x="3810000" y="3451225"/>
          <p14:tracePt t="6440" x="3876675" y="3406775"/>
          <p14:tracePt t="6442" x="3898900" y="3406775"/>
          <p14:tracePt t="6444" x="3922713" y="3384550"/>
          <p14:tracePt t="6448" x="3967163" y="3362325"/>
          <p14:tracePt t="6451" x="3989388" y="3340100"/>
          <p14:tracePt t="6455" x="4033838" y="3294063"/>
          <p14:tracePt t="6459" x="4056063" y="3271838"/>
          <p14:tracePt t="6461" x="4078288" y="3249613"/>
          <p14:tracePt t="6462" x="4102100" y="3227388"/>
          <p14:tracePt t="6467" x="4146550" y="3205163"/>
          <p14:tracePt t="6468" x="4146550" y="3182938"/>
          <p14:tracePt t="6472" x="4168775" y="3182938"/>
          <p14:tracePt t="6475" x="4191000" y="3136900"/>
          <p14:tracePt t="6478" x="4213225" y="3114675"/>
          <p14:tracePt t="6480" x="4213225" y="3092450"/>
          <p14:tracePt t="6482" x="4235450" y="3070225"/>
          <p14:tracePt t="6484" x="4235450" y="3048000"/>
          <p14:tracePt t="6491" x="4257675" y="3025775"/>
          <p14:tracePt t="6495" x="4257675" y="3003550"/>
          <p14:tracePt t="6499" x="4257675" y="2981325"/>
          <p14:tracePt t="6502" x="4279900" y="2959100"/>
          <p14:tracePt t="6506" x="4279900" y="2913063"/>
          <p14:tracePt t="6508" x="4303713" y="2913063"/>
          <p14:tracePt t="6510" x="4303713" y="2890838"/>
          <p14:tracePt t="6515" x="4303713" y="2846388"/>
          <p14:tracePt t="6521" x="4303713" y="2824163"/>
          <p14:tracePt t="6525" x="4325938" y="2755900"/>
          <p14:tracePt t="6528" x="4325938" y="2711450"/>
          <p14:tracePt t="6533" x="4325938" y="2689225"/>
          <p14:tracePt t="6535" x="4325938" y="2667000"/>
          <p14:tracePt t="6538" x="4325938" y="2644775"/>
          <p14:tracePt t="6540" x="4325938" y="2600325"/>
          <p14:tracePt t="6542" x="4325938" y="2578100"/>
          <p14:tracePt t="6547" x="4325938" y="2532063"/>
          <p14:tracePt t="6549" x="4325938" y="2465388"/>
          <p14:tracePt t="6551" x="4303713" y="2398713"/>
          <p14:tracePt t="6552" x="4279900" y="2330450"/>
          <p14:tracePt t="6555" x="4257675" y="2286000"/>
          <p14:tracePt t="6556" x="4213225" y="2241550"/>
          <p14:tracePt t="6558" x="4213225" y="2219325"/>
          <p14:tracePt t="6560" x="4191000" y="2173288"/>
          <p14:tracePt t="6562" x="4168775" y="2151063"/>
          <p14:tracePt t="6564" x="4146550" y="2128838"/>
          <p14:tracePt t="6566" x="4124325" y="2106613"/>
          <p14:tracePt t="6568" x="4078288" y="2084388"/>
          <p14:tracePt t="6573" x="4033838" y="2039938"/>
          <p14:tracePt t="6574" x="4011613" y="2039938"/>
          <p14:tracePt t="6576" x="3989388" y="2017713"/>
          <p14:tracePt t="6578" x="3967163" y="1993900"/>
          <p14:tracePt t="6580" x="3944938" y="1971675"/>
          <p14:tracePt t="6582" x="3922713" y="1971675"/>
          <p14:tracePt t="6584" x="3898900" y="1971675"/>
          <p14:tracePt t="6588" x="3832225" y="1927225"/>
          <p14:tracePt t="6591" x="3787775" y="1927225"/>
          <p14:tracePt t="6592" x="3787775" y="1905000"/>
          <p14:tracePt t="6594" x="3765550" y="1905000"/>
          <p14:tracePt t="6596" x="3765550" y="1882775"/>
          <p14:tracePt t="6598" x="3743325" y="1882775"/>
          <p14:tracePt t="6602" x="3697288" y="1860550"/>
          <p14:tracePt t="6605" x="3675063" y="1860550"/>
          <p14:tracePt t="6606" x="3652838" y="1860550"/>
          <p14:tracePt t="6608" x="3630613" y="1838325"/>
          <p14:tracePt t="6611" x="3608388" y="1838325"/>
          <p14:tracePt t="6612" x="3586163" y="1838325"/>
          <p14:tracePt t="6615" x="3563938" y="1816100"/>
          <p14:tracePt t="6616" x="3541713" y="1816100"/>
          <p14:tracePt t="6618" x="3517900" y="1816100"/>
          <p14:tracePt t="6621" x="3495675" y="1816100"/>
          <p14:tracePt t="6623" x="3473450" y="1816100"/>
          <p14:tracePt t="6624" x="3451225" y="1816100"/>
          <p14:tracePt t="6627" x="3429000" y="1816100"/>
          <p14:tracePt t="6628" x="3406775" y="1816100"/>
          <p14:tracePt t="6630" x="3362325" y="1816100"/>
          <p14:tracePt t="6632" x="3340100" y="1816100"/>
          <p14:tracePt t="6634" x="3316288" y="1816100"/>
          <p14:tracePt t="6639" x="3249613" y="1816100"/>
          <p14:tracePt t="6640" x="3205163" y="1816100"/>
          <p14:tracePt t="6642" x="3160713" y="1816100"/>
          <p14:tracePt t="6647" x="3114675" y="1816100"/>
          <p14:tracePt t="6648" x="3070225" y="1816100"/>
          <p14:tracePt t="6650" x="3003550" y="1838325"/>
          <p14:tracePt t="6652" x="2981325" y="1838325"/>
          <p14:tracePt t="6655" x="2935288" y="1838325"/>
          <p14:tracePt t="6656" x="2913063" y="1838325"/>
          <p14:tracePt t="6658" x="2868613" y="1838325"/>
          <p14:tracePt t="6661" x="2824163" y="1860550"/>
          <p14:tracePt t="6663" x="2801938" y="1882775"/>
          <p14:tracePt t="6664" x="2755900" y="1905000"/>
          <p14:tracePt t="6666" x="2711450" y="1905000"/>
          <p14:tracePt t="6668" x="2689225" y="1927225"/>
          <p14:tracePt t="6672" x="2644775" y="1949450"/>
          <p14:tracePt t="6674" x="2600325" y="1971675"/>
          <p14:tracePt t="6676" x="2554288" y="1993900"/>
          <p14:tracePt t="6678" x="2532063" y="1993900"/>
          <p14:tracePt t="6680" x="2509838" y="2017713"/>
          <p14:tracePt t="6682" x="2465388" y="2039938"/>
          <p14:tracePt t="6684" x="2443163" y="2039938"/>
          <p14:tracePt t="6689" x="2374900" y="2084388"/>
          <p14:tracePt t="6691" x="2352675" y="2084388"/>
          <p14:tracePt t="6692" x="2308225" y="2106613"/>
          <p14:tracePt t="6695" x="2286000" y="2151063"/>
          <p14:tracePt t="6696" x="2263775" y="2151063"/>
          <p14:tracePt t="6698" x="2263775" y="2173288"/>
          <p14:tracePt t="6700" x="2241550" y="2173288"/>
          <p14:tracePt t="6702" x="2219325" y="2197100"/>
          <p14:tracePt t="6705" x="2197100" y="2197100"/>
          <p14:tracePt t="6707" x="2151063" y="2219325"/>
          <p14:tracePt t="6708" x="2151063" y="2241550"/>
          <p14:tracePt t="6711" x="2128838" y="2241550"/>
          <p14:tracePt t="6712" x="2084388" y="2263775"/>
          <p14:tracePt t="6714" x="2084388" y="2286000"/>
          <p14:tracePt t="6716" x="2039938" y="2308225"/>
          <p14:tracePt t="6722" x="2017713" y="2308225"/>
          <p14:tracePt t="6724" x="1993900" y="2352675"/>
          <p14:tracePt t="6727" x="1971675" y="2352675"/>
          <p14:tracePt t="6728" x="1949450" y="2374900"/>
          <p14:tracePt t="6730" x="1949450" y="2398713"/>
          <p14:tracePt t="6734" x="1927225" y="2398713"/>
          <p14:tracePt t="6738" x="1927225" y="2420938"/>
          <p14:tracePt t="6741" x="1905000" y="2420938"/>
          <p14:tracePt t="6748" x="1905000" y="2443163"/>
          <p14:tracePt t="6754" x="1882775" y="2443163"/>
          <p14:tracePt t="6757" x="1882775" y="2465388"/>
          <p14:tracePt t="6759" x="1882775" y="2487613"/>
          <p14:tracePt t="6765" x="1860550" y="2487613"/>
          <p14:tracePt t="6775" x="1860550" y="2509838"/>
          <p14:tracePt t="6776" x="1838325" y="2509838"/>
          <p14:tracePt t="6778" x="1838325" y="2532063"/>
          <p14:tracePt t="6782" x="1816100" y="2532063"/>
          <p14:tracePt t="6791" x="1816100" y="2554288"/>
          <p14:tracePt t="6799" x="1816100" y="2578100"/>
          <p14:tracePt t="6803" x="1816100" y="2600325"/>
          <p14:tracePt t="6807" x="1792288" y="2600325"/>
          <p14:tracePt t="6811" x="1792288" y="2622550"/>
          <p14:tracePt t="6819" x="1770063" y="2644775"/>
          <p14:tracePt t="6828" x="1770063" y="2667000"/>
          <p14:tracePt t="6833" x="1747838" y="2689225"/>
          <p14:tracePt t="6839" x="1725613" y="2711450"/>
          <p14:tracePt t="6845" x="1725613" y="2733675"/>
          <p14:tracePt t="6851" x="1703388" y="2755900"/>
          <p14:tracePt t="6853" x="1703388" y="2779713"/>
          <p14:tracePt t="6859" x="1703388" y="2801938"/>
          <p14:tracePt t="6861" x="1681163" y="2801938"/>
          <p14:tracePt t="6862" x="1681163" y="2824163"/>
          <p14:tracePt t="6870" x="1658938" y="2868613"/>
          <p14:tracePt t="6873" x="1636713" y="2868613"/>
          <p14:tracePt t="6876" x="1636713" y="2890838"/>
          <p14:tracePt t="6881" x="1612900" y="2890838"/>
          <p14:tracePt t="6883" x="1612900" y="2913063"/>
          <p14:tracePt t="6893" x="1590675" y="2959100"/>
          <p14:tracePt t="6899" x="1590675" y="2981325"/>
          <p14:tracePt t="6906" x="1568450" y="3003550"/>
          <p14:tracePt t="6914" x="1568450" y="3025775"/>
          <p14:tracePt t="6917" x="1546225" y="3048000"/>
          <p14:tracePt t="6925" x="1546225" y="3070225"/>
          <p14:tracePt t="6944" x="1546225" y="3092450"/>
          <p14:tracePt t="7028" x="1546225" y="3114675"/>
          <p14:tracePt t="7040" x="1546225" y="3136900"/>
          <p14:tracePt t="7066" x="1546225" y="3160713"/>
          <p14:tracePt t="10800" x="1546225" y="3136900"/>
          <p14:tracePt t="10805" x="1546225" y="3114675"/>
          <p14:tracePt t="10818" x="1546225" y="3092450"/>
          <p14:tracePt t="10830" x="1546225" y="3070225"/>
          <p14:tracePt t="10844" x="1546225" y="3048000"/>
          <p14:tracePt t="10853" x="1524000" y="3025775"/>
          <p14:tracePt t="10880" x="1524000" y="3003550"/>
          <p14:tracePt t="11014" x="1524000" y="3025775"/>
          <p14:tracePt t="11020" x="1524000" y="3048000"/>
          <p14:tracePt t="11026" x="1501775" y="3048000"/>
          <p14:tracePt t="11031" x="1501775" y="3070225"/>
          <p14:tracePt t="11044" x="1501775" y="3092450"/>
          <p14:tracePt t="11049" x="1501775" y="3114675"/>
          <p14:tracePt t="11051" x="1501775" y="3136900"/>
          <p14:tracePt t="11052" x="1501775" y="3182938"/>
          <p14:tracePt t="11055" x="1501775" y="3227388"/>
          <p14:tracePt t="11056" x="1501775" y="3249613"/>
          <p14:tracePt t="11059" x="1501775" y="3271838"/>
          <p14:tracePt t="11061" x="1501775" y="3294063"/>
          <p14:tracePt t="11064" x="1501775" y="3316288"/>
          <p14:tracePt t="11066" x="1501775" y="3340100"/>
          <p14:tracePt t="11068" x="1501775" y="3362325"/>
          <p14:tracePt t="11070" x="1501775" y="3384550"/>
          <p14:tracePt t="11077" x="1501775" y="3429000"/>
          <p14:tracePt t="11079" x="1501775" y="3473450"/>
          <p14:tracePt t="11081" x="1501775" y="3495675"/>
          <p14:tracePt t="11084" x="1501775" y="3517900"/>
          <p14:tracePt t="11087" x="1501775" y="3541713"/>
          <p14:tracePt t="11088" x="1501775" y="3563938"/>
          <p14:tracePt t="11091" x="1501775" y="3586163"/>
          <p14:tracePt t="11094" x="1501775" y="3652838"/>
          <p14:tracePt t="11101" x="1524000" y="3675063"/>
          <p14:tracePt t="11103" x="1524000" y="3697288"/>
          <p14:tracePt t="11104" x="1524000" y="3721100"/>
          <p14:tracePt t="11106" x="1546225" y="3743325"/>
          <p14:tracePt t="11109" x="1546225" y="3765550"/>
          <p14:tracePt t="11111" x="1546225" y="3787775"/>
          <p14:tracePt t="11112" x="1546225" y="3810000"/>
          <p14:tracePt t="11114" x="1568450" y="3832225"/>
          <p14:tracePt t="11116" x="1568450" y="3854450"/>
          <p14:tracePt t="11118" x="1590675" y="3876675"/>
          <p14:tracePt t="11120" x="1590675" y="3898900"/>
          <p14:tracePt t="11122" x="1590675" y="3922713"/>
          <p14:tracePt t="11127" x="1636713" y="3989388"/>
          <p14:tracePt t="11130" x="1636713" y="4011613"/>
          <p14:tracePt t="11132" x="1658938" y="4056063"/>
          <p14:tracePt t="11136" x="1681163" y="4102100"/>
          <p14:tracePt t="11138" x="1703388" y="4124325"/>
          <p14:tracePt t="11141" x="1703388" y="4146550"/>
          <p14:tracePt t="11144" x="1747838" y="4191000"/>
          <p14:tracePt t="11146" x="1770063" y="4235450"/>
          <p14:tracePt t="11164" x="1905000" y="4392613"/>
          <p14:tracePt t="11169" x="1927225" y="4414838"/>
          <p14:tracePt t="11170" x="1949450" y="4437063"/>
          <p14:tracePt t="11177" x="1971675" y="4459288"/>
          <p14:tracePt t="11180" x="2017713" y="4505325"/>
          <p14:tracePt t="11182" x="2062163" y="4505325"/>
          <p14:tracePt t="11184" x="2084388" y="4505325"/>
          <p14:tracePt t="11186" x="2106613" y="4527550"/>
          <p14:tracePt t="11188" x="2128838" y="4527550"/>
          <p14:tracePt t="11193" x="2151063" y="4527550"/>
          <p14:tracePt t="11195" x="2151063" y="4549775"/>
          <p14:tracePt t="11196" x="2173288" y="4549775"/>
          <p14:tracePt t="11200" x="2197100" y="4572000"/>
          <p14:tracePt t="11205" x="2219325" y="4572000"/>
          <p14:tracePt t="11211" x="2241550" y="4572000"/>
          <p14:tracePt t="11213" x="2286000" y="4594225"/>
          <p14:tracePt t="11217" x="2330450" y="4594225"/>
          <p14:tracePt t="11218" x="2352675" y="4594225"/>
          <p14:tracePt t="11222" x="2374900" y="4594225"/>
          <p14:tracePt t="11227" x="2420938" y="4594225"/>
          <p14:tracePt t="11229" x="2443163" y="4594225"/>
          <p14:tracePt t="11230" x="2465388" y="4594225"/>
          <p14:tracePt t="11232" x="2487613" y="4594225"/>
          <p14:tracePt t="11234" x="2509838" y="4594225"/>
          <p14:tracePt t="11236" x="2532063" y="4594225"/>
          <p14:tracePt t="11238" x="2554288" y="4594225"/>
          <p14:tracePt t="11243" x="2600325" y="4594225"/>
          <p14:tracePt t="11244" x="2622550" y="4594225"/>
          <p14:tracePt t="11248" x="2644775" y="4594225"/>
          <p14:tracePt t="11250" x="2689225" y="4594225"/>
          <p14:tracePt t="11252" x="2711450" y="4594225"/>
          <p14:tracePt t="11254" x="2755900" y="4594225"/>
          <p14:tracePt t="11256" x="2779713" y="4594225"/>
          <p14:tracePt t="11260" x="2779713" y="4572000"/>
          <p14:tracePt t="11274" x="2779713" y="4549775"/>
          <p14:tracePt t="11281" x="2779713" y="4527550"/>
          <p14:tracePt t="11339" x="2755900" y="4527550"/>
          <p14:tracePt t="11343" x="2733675" y="4527550"/>
          <p14:tracePt t="11348" x="2711450" y="4527550"/>
          <p14:tracePt t="11353" x="2689225" y="4527550"/>
          <p14:tracePt t="11362" x="2667000" y="4549775"/>
          <p14:tracePt t="11364" x="2644775" y="4549775"/>
          <p14:tracePt t="11367" x="2622550" y="4549775"/>
          <p14:tracePt t="11374" x="2622550" y="4572000"/>
          <p14:tracePt t="11379" x="2600325" y="4594225"/>
          <p14:tracePt t="11392" x="2578100" y="4616450"/>
          <p14:tracePt t="11409" x="2578100" y="4638675"/>
          <p14:tracePt t="11415" x="2578100" y="4684713"/>
          <p14:tracePt t="11417" x="2578100" y="4729163"/>
          <p14:tracePt t="11418" x="2578100" y="4773613"/>
          <p14:tracePt t="11421" x="2578100" y="4818063"/>
          <p14:tracePt t="11422" x="2578100" y="4864100"/>
          <p14:tracePt t="11427" x="2578100" y="4886325"/>
          <p14:tracePt t="11429" x="2578100" y="4908550"/>
          <p14:tracePt t="11430" x="2600325" y="4930775"/>
          <p14:tracePt t="11432" x="2600325" y="4953000"/>
          <p14:tracePt t="11434" x="2622550" y="4953000"/>
          <p14:tracePt t="11436" x="2644775" y="4975225"/>
          <p14:tracePt t="11438" x="2644775" y="4997450"/>
          <p14:tracePt t="11440" x="2667000" y="5019675"/>
          <p14:tracePt t="11445" x="2689225" y="5041900"/>
          <p14:tracePt t="11449" x="2711450" y="5065713"/>
          <p14:tracePt t="11456" x="2733675" y="5087938"/>
          <p14:tracePt t="11461" x="2779713" y="5110163"/>
          <p14:tracePt t="11464" x="2801938" y="5110163"/>
          <p14:tracePt t="11471" x="2824163" y="5110163"/>
          <p14:tracePt t="11479" x="2868613" y="5110163"/>
          <p14:tracePt t="11483" x="2890838" y="5110163"/>
          <p14:tracePt t="11489" x="2913063" y="5110163"/>
          <p14:tracePt t="11492" x="2935288" y="5110163"/>
          <p14:tracePt t="11495" x="2959100" y="5110163"/>
          <p14:tracePt t="11496" x="2959100" y="5087938"/>
          <p14:tracePt t="11498" x="2959100" y="5065713"/>
          <p14:tracePt t="11502" x="2981325" y="5065713"/>
          <p14:tracePt t="11505" x="2981325" y="5041900"/>
          <p14:tracePt t="11506" x="3003550" y="5041900"/>
          <p14:tracePt t="11511" x="3025775" y="5019675"/>
          <p14:tracePt t="11512" x="3025775" y="4997450"/>
          <p14:tracePt t="11514" x="3048000" y="4975225"/>
          <p14:tracePt t="11519" x="3048000" y="4953000"/>
          <p14:tracePt t="11520" x="3070225" y="4930775"/>
          <p14:tracePt t="11523" x="3092450" y="4908550"/>
          <p14:tracePt t="11528" x="3114675" y="4840288"/>
          <p14:tracePt t="11533" x="3160713" y="4795838"/>
          <p14:tracePt t="11537" x="3160713" y="4773613"/>
          <p14:tracePt t="11539" x="3182938" y="4751388"/>
          <p14:tracePt t="11540" x="3182938" y="4729163"/>
          <p14:tracePt t="11542" x="3205163" y="4706938"/>
          <p14:tracePt t="11544" x="3205163" y="4684713"/>
          <p14:tracePt t="11546" x="3227388" y="4684713"/>
          <p14:tracePt t="11548" x="3227388" y="4660900"/>
          <p14:tracePt t="11550" x="3227388" y="4638675"/>
          <p14:tracePt t="11552" x="3249613" y="4638675"/>
          <p14:tracePt t="11554" x="3249613" y="4594225"/>
          <p14:tracePt t="11560" x="3271838" y="4572000"/>
          <p14:tracePt t="11562" x="3294063" y="4527550"/>
          <p14:tracePt t="11567" x="3294063" y="4505325"/>
          <p14:tracePt t="11572" x="3294063" y="4483100"/>
          <p14:tracePt t="11573" x="3294063" y="4459288"/>
          <p14:tracePt t="11579" x="3294063" y="4437063"/>
          <p14:tracePt t="11714" x="3316288" y="4437063"/>
          <p14:tracePt t="11728" x="3362325" y="4392613"/>
          <p14:tracePt t="11731" x="3406775" y="4370388"/>
          <p14:tracePt t="11732" x="3429000" y="4370388"/>
          <p14:tracePt t="11735" x="3473450" y="4370388"/>
          <p14:tracePt t="11736" x="3495675" y="4370388"/>
          <p14:tracePt t="11738" x="3517900" y="4348163"/>
          <p14:tracePt t="11740" x="3541713" y="4325938"/>
          <p14:tracePt t="11745" x="3563938" y="4325938"/>
          <p14:tracePt t="11747" x="3586163" y="4325938"/>
          <p14:tracePt t="11748" x="3608388" y="4325938"/>
          <p14:tracePt t="11750" x="3652838" y="4303713"/>
          <p14:tracePt t="11752" x="3675063" y="4303713"/>
          <p14:tracePt t="11754" x="3697288" y="4303713"/>
          <p14:tracePt t="11757" x="3721100" y="4303713"/>
          <p14:tracePt t="11761" x="3765550" y="4303713"/>
          <p14:tracePt t="11762" x="3787775" y="4303713"/>
          <p14:tracePt t="11767" x="3810000" y="4303713"/>
          <p14:tracePt t="11768" x="3832225" y="4303713"/>
          <p14:tracePt t="11771" x="3832225" y="4279900"/>
          <p14:tracePt t="11772" x="3854450" y="4279900"/>
          <p14:tracePt t="11778" x="3876675" y="4257675"/>
          <p14:tracePt t="11798" x="3898900" y="4257675"/>
          <p14:tracePt t="11886" x="3876675" y="4257675"/>
          <p14:tracePt t="11898" x="3854450" y="4257675"/>
          <p14:tracePt t="11910" x="3832225" y="4257675"/>
          <p14:tracePt t="12030" x="3810000" y="4257675"/>
          <p14:tracePt t="12048" x="3787775" y="4257675"/>
          <p14:tracePt t="12054" x="3787775" y="4279900"/>
          <p14:tracePt t="12060" x="3765550" y="4279900"/>
          <p14:tracePt t="12072" x="3743325" y="4279900"/>
          <p14:tracePt t="12078" x="3721100" y="4303713"/>
          <p14:tracePt t="12085" x="3697288" y="4303713"/>
          <p14:tracePt t="12093" x="3675063" y="4325938"/>
          <p14:tracePt t="12104" x="3652838" y="4325938"/>
          <p14:tracePt t="12111" x="3630613" y="4325938"/>
          <p14:tracePt t="12120" x="3608388" y="4325938"/>
          <p14:tracePt t="12127" x="3586163" y="4348163"/>
          <p14:tracePt t="12136" x="3563938" y="4348163"/>
          <p14:tracePt t="12139" x="3541713" y="4370388"/>
          <p14:tracePt t="12147" x="3517900" y="4370388"/>
          <p14:tracePt t="12150" x="3517900" y="4392613"/>
          <p14:tracePt t="12156" x="3495675" y="4392613"/>
          <p14:tracePt t="12163" x="3473450" y="4392613"/>
          <p14:tracePt t="12167" x="3451225" y="4392613"/>
          <p14:tracePt t="12169" x="3451225" y="4414838"/>
          <p14:tracePt t="12176" x="3429000" y="4414838"/>
          <p14:tracePt t="12181" x="3429000" y="4437063"/>
          <p14:tracePt t="12182" x="3406775" y="4437063"/>
          <p14:tracePt t="12191" x="3384550" y="4437063"/>
          <p14:tracePt t="12195" x="3362325" y="4437063"/>
          <p14:tracePt t="12201" x="3362325" y="4459288"/>
          <p14:tracePt t="12204" x="3340100" y="4459288"/>
          <p14:tracePt t="12214" x="3316288" y="4483100"/>
          <p14:tracePt t="12219" x="3294063" y="4483100"/>
          <p14:tracePt t="12225" x="3271838" y="4483100"/>
          <p14:tracePt t="12238" x="3249613" y="4505325"/>
          <p14:tracePt t="12250" x="3227388" y="4505325"/>
          <p14:tracePt t="12262" x="3205163" y="4505325"/>
          <p14:tracePt t="12273" x="3182938" y="4505325"/>
          <p14:tracePt t="12279" x="3160713" y="4505325"/>
          <p14:tracePt t="12292" x="3136900" y="4483100"/>
          <p14:tracePt t="12297" x="3136900" y="4459288"/>
          <p14:tracePt t="12304" x="3114675" y="4459288"/>
          <p14:tracePt t="12313" x="3114675" y="4437063"/>
          <p14:tracePt t="12317" x="3114675" y="4414838"/>
          <p14:tracePt t="12323" x="3092450" y="4414838"/>
          <p14:tracePt t="12325" x="3092450" y="4392613"/>
          <p14:tracePt t="12329" x="3070225" y="4392613"/>
          <p14:tracePt t="12336" x="3070225" y="4348163"/>
          <p14:tracePt t="12345" x="3070225" y="4325938"/>
          <p14:tracePt t="12348" x="3048000" y="4325938"/>
          <p14:tracePt t="12351" x="3048000" y="4303713"/>
          <p14:tracePt t="12361" x="3048000" y="4257675"/>
          <p14:tracePt t="12369" x="3048000" y="4235450"/>
          <p14:tracePt t="12371" x="3025775" y="4235450"/>
          <p14:tracePt t="12375" x="3025775" y="4213225"/>
          <p14:tracePt t="12381" x="3025775" y="4191000"/>
          <p14:tracePt t="12382" x="3025775" y="4168775"/>
          <p14:tracePt t="12389" x="3025775" y="4146550"/>
          <p14:tracePt t="12396" x="3025775" y="4124325"/>
          <p14:tracePt t="12401" x="3025775" y="4102100"/>
          <p14:tracePt t="12405" x="3025775" y="4078288"/>
          <p14:tracePt t="12413" x="3025775" y="4056063"/>
          <p14:tracePt t="12417" x="3025775" y="4033838"/>
          <p14:tracePt t="12423" x="3025775" y="4011613"/>
          <p14:tracePt t="12425" x="3025775" y="3989388"/>
          <p14:tracePt t="12433" x="3025775" y="3967163"/>
          <p14:tracePt t="12439" x="3025775" y="3944938"/>
          <p14:tracePt t="12458" x="3025775" y="3922713"/>
          <p14:tracePt t="12470" x="3025775" y="3898900"/>
          <p14:tracePt t="12506" x="3025775" y="3922713"/>
          <p14:tracePt t="12518" x="3025775" y="3944938"/>
          <p14:tracePt t="12526" x="3025775" y="3967163"/>
          <p14:tracePt t="12538" x="3025775" y="3989388"/>
          <p14:tracePt t="12545" x="3025775" y="4011613"/>
          <p14:tracePt t="12549" x="3025775" y="4033838"/>
          <p14:tracePt t="12563" x="3025775" y="4056063"/>
          <p14:tracePt t="12572" x="3025775" y="4078288"/>
          <p14:tracePt t="12575" x="3025775" y="4102100"/>
          <p14:tracePt t="12578" x="3003550" y="4102100"/>
          <p14:tracePt t="12583" x="3003550" y="4124325"/>
          <p14:tracePt t="12592" x="2981325" y="4146550"/>
          <p14:tracePt t="12616" x="2981325" y="4168775"/>
          <p14:tracePt t="12721" x="2981325" y="4146550"/>
          <p14:tracePt t="12732" x="2981325" y="4124325"/>
          <p14:tracePt t="12742" x="2981325" y="4102100"/>
          <p14:tracePt t="12745" x="2981325" y="4078288"/>
          <p14:tracePt t="12754" x="2981325" y="4056063"/>
          <p14:tracePt t="12764" x="2981325" y="4033838"/>
          <p14:tracePt t="12776" x="2981325" y="4011613"/>
          <p14:tracePt t="12782" x="2981325" y="3989388"/>
          <p14:tracePt t="12800" x="2981325" y="3967163"/>
          <p14:tracePt t="12845" x="2981325" y="3989388"/>
          <p14:tracePt t="12849" x="2959100" y="4011613"/>
          <p14:tracePt t="12853" x="2959100" y="4033838"/>
          <p14:tracePt t="12864" x="2959100" y="4056063"/>
          <p14:tracePt t="12867" x="2959100" y="4078288"/>
          <p14:tracePt t="12868" x="2959100" y="4102100"/>
          <p14:tracePt t="12873" x="2935288" y="4102100"/>
          <p14:tracePt t="12875" x="2935288" y="4124325"/>
          <p14:tracePt t="12881" x="2935288" y="4146550"/>
          <p14:tracePt t="12889" x="2935288" y="4168775"/>
          <p14:tracePt t="12893" x="2935288" y="4191000"/>
          <p14:tracePt t="12904" x="2935288" y="4213225"/>
          <p14:tracePt t="12922" x="2935288" y="4235450"/>
          <p14:tracePt t="12962" x="2935288" y="4213225"/>
          <p14:tracePt t="12972" x="2935288" y="4168775"/>
          <p14:tracePt t="12980" x="2935288" y="4146550"/>
          <p14:tracePt t="12985" x="2935288" y="4124325"/>
          <p14:tracePt t="12989" x="2935288" y="4102100"/>
          <p14:tracePt t="12990" x="2935288" y="4078288"/>
          <p14:tracePt t="12998" x="2935288" y="4056063"/>
          <p14:tracePt t="13001" x="2959100" y="4033838"/>
          <p14:tracePt t="13009" x="2959100" y="3989388"/>
          <p14:tracePt t="13012" x="2959100" y="3967163"/>
          <p14:tracePt t="13020" x="2981325" y="3944938"/>
          <p14:tracePt t="13025" x="2981325" y="3922713"/>
          <p14:tracePt t="13029" x="2981325" y="3898900"/>
          <p14:tracePt t="13031" x="3003550" y="3898900"/>
          <p14:tracePt t="13035" x="3003550" y="3876675"/>
          <p14:tracePt t="13045" x="3003550" y="3854450"/>
          <p14:tracePt t="13056" x="3003550" y="3832225"/>
          <p14:tracePt t="13096" x="3003550" y="3854450"/>
          <p14:tracePt t="13099" x="3003550" y="3876675"/>
          <p14:tracePt t="13110" x="3003550" y="3898900"/>
          <p14:tracePt t="13113" x="3003550" y="3922713"/>
          <p14:tracePt t="13117" x="2981325" y="3922713"/>
          <p14:tracePt t="13121" x="2981325" y="3944938"/>
          <p14:tracePt t="13131" x="2981325" y="3967163"/>
          <p14:tracePt t="13137" x="2981325" y="3989388"/>
          <p14:tracePt t="13141" x="2959100" y="4011613"/>
          <p14:tracePt t="13163" x="2959100" y="4056063"/>
          <p14:tracePt t="13166" x="2959100" y="4078288"/>
          <p14:tracePt t="13178" x="2935288" y="4102100"/>
          <p14:tracePt t="13204" x="2935288" y="4124325"/>
          <p14:tracePt t="13362" x="2935288" y="4146550"/>
          <p14:tracePt t="13374" x="2935288" y="4168775"/>
          <p14:tracePt t="13378" x="2935288" y="4191000"/>
          <p14:tracePt t="13385" x="2913063" y="4213225"/>
          <p14:tracePt t="13394" x="2913063" y="4235450"/>
          <p14:tracePt t="13406" x="2913063" y="4257675"/>
          <p14:tracePt t="13414" x="2913063" y="4279900"/>
          <p14:tracePt t="13423" x="2890838" y="4303713"/>
          <p14:tracePt t="13523" x="2890838" y="4257675"/>
          <p14:tracePt t="13529" x="2890838" y="4235450"/>
          <p14:tracePt t="13533" x="2913063" y="4235450"/>
          <p14:tracePt t="13537" x="2913063" y="4213225"/>
          <p14:tracePt t="13547" x="2913063" y="4168775"/>
          <p14:tracePt t="13553" x="2913063" y="4146550"/>
          <p14:tracePt t="13565" x="2913063" y="4124325"/>
          <p14:tracePt t="13569" x="2935288" y="4102100"/>
          <p14:tracePt t="13576" x="2935288" y="4078288"/>
          <p14:tracePt t="13613" x="2935288" y="4102100"/>
          <p14:tracePt t="13622" x="2935288" y="4124325"/>
          <p14:tracePt t="13632" x="2935288" y="4146550"/>
          <p14:tracePt t="13637" x="2935288" y="4168775"/>
          <p14:tracePt t="13639" x="2935288" y="4191000"/>
          <p14:tracePt t="13647" x="2935288" y="4213225"/>
          <p14:tracePt t="13656" x="2913063" y="4235450"/>
          <p14:tracePt t="13664" x="2913063" y="4257675"/>
          <p14:tracePt t="13668" x="2890838" y="4279900"/>
          <p14:tracePt t="13681" x="2890838" y="4303713"/>
          <p14:tracePt t="13691" x="2890838" y="4325938"/>
          <p14:tracePt t="15484" x="2890838" y="4348163"/>
          <p14:tracePt t="15489" x="2890838" y="4370388"/>
          <p14:tracePt t="15514" x="2890838" y="4392613"/>
          <p14:tracePt t="24147" x="3003550" y="4483100"/>
          <p14:tracePt t="24149" x="3025775" y="4483100"/>
          <p14:tracePt t="24151" x="3070225" y="4483100"/>
          <p14:tracePt t="24153" x="3160713" y="4483100"/>
          <p14:tracePt t="24155" x="3249613" y="4483100"/>
          <p14:tracePt t="24159" x="3429000" y="4483100"/>
          <p14:tracePt t="24176" x="4572000" y="4459288"/>
          <p14:tracePt t="24178" x="4660900" y="4459288"/>
          <p14:tracePt t="24180" x="4729163" y="4459288"/>
          <p14:tracePt t="24182" x="4795838" y="4459288"/>
          <p14:tracePt t="24184" x="4864100" y="4459288"/>
          <p14:tracePt t="24186" x="4953000" y="4459288"/>
          <p14:tracePt t="24188" x="5041900" y="4459288"/>
          <p14:tracePt t="24190" x="5132388" y="4459288"/>
          <p14:tracePt t="24192" x="5267325" y="4459288"/>
          <p14:tracePt t="24194" x="5356225" y="4459288"/>
          <p14:tracePt t="24196" x="5446713" y="4459288"/>
          <p14:tracePt t="24198" x="5557838" y="4459288"/>
          <p14:tracePt t="24200" x="5692775" y="4459288"/>
          <p14:tracePt t="24202" x="5781675" y="4459288"/>
          <p14:tracePt t="24206" x="5894388" y="4459288"/>
          <p14:tracePt t="24208" x="6051550" y="4459288"/>
          <p14:tracePt t="24210" x="6140450" y="4459288"/>
          <p14:tracePt t="24212" x="6230938" y="4459288"/>
          <p14:tracePt t="24214" x="6342063" y="4459288"/>
          <p14:tracePt t="24217" x="6432550" y="4459288"/>
          <p14:tracePt t="24218" x="6499225" y="4459288"/>
          <p14:tracePt t="24223" x="6656388" y="4459288"/>
          <p14:tracePt t="24225" x="6745288" y="4459288"/>
          <p14:tracePt t="24227" x="6813550" y="4459288"/>
          <p14:tracePt t="24228" x="6858000" y="4459288"/>
          <p14:tracePt t="24230" x="6902450" y="4459288"/>
          <p14:tracePt t="24232" x="6946900" y="4459288"/>
          <p14:tracePt t="24234" x="6992938" y="4459288"/>
          <p14:tracePt t="24236" x="7015163" y="4459288"/>
          <p14:tracePt t="24239" x="7037388" y="4459288"/>
          <p14:tracePt t="24240" x="7059613" y="4459288"/>
          <p14:tracePt t="24242" x="7104063" y="4459288"/>
          <p14:tracePt t="24244" x="7126288" y="4459288"/>
          <p14:tracePt t="24247" x="7150100" y="4459288"/>
          <p14:tracePt t="24248" x="7172325" y="4459288"/>
          <p14:tracePt t="24250" x="7239000" y="4459288"/>
          <p14:tracePt t="24256" x="7261225" y="4459288"/>
          <p14:tracePt t="24258" x="7305675" y="4483100"/>
          <p14:tracePt t="24259" x="7327900" y="4483100"/>
          <p14:tracePt t="24260" x="7351713" y="4483100"/>
          <p14:tracePt t="24262" x="7396163" y="4483100"/>
          <p14:tracePt t="24264" x="7418388" y="4483100"/>
          <p14:tracePt t="24266" x="7440613" y="4483100"/>
          <p14:tracePt t="24268" x="7462838" y="4483100"/>
          <p14:tracePt t="24271" x="7485063" y="4483100"/>
          <p14:tracePt t="24273" x="7507288" y="4483100"/>
          <p14:tracePt t="24274" x="7553325" y="4505325"/>
          <p14:tracePt t="24278" x="7575550" y="4505325"/>
          <p14:tracePt t="24281" x="7620000" y="4527550"/>
          <p14:tracePt t="24283" x="7642225" y="4527550"/>
          <p14:tracePt t="24284" x="7664450" y="4527550"/>
          <p14:tracePt t="24286" x="7708900" y="4549775"/>
          <p14:tracePt t="24289" x="7732713" y="4572000"/>
          <p14:tracePt t="24293" x="7777163" y="4572000"/>
          <p14:tracePt t="24294" x="7843838" y="4594225"/>
          <p14:tracePt t="24297" x="7866063" y="4616450"/>
          <p14:tracePt t="24298" x="7888288" y="4616450"/>
          <p14:tracePt t="24301" x="7934325" y="4616450"/>
          <p14:tracePt t="24302" x="7978775" y="4616450"/>
          <p14:tracePt t="24306" x="8001000" y="4638675"/>
          <p14:tracePt t="24308" x="8089900" y="4660900"/>
          <p14:tracePt t="24310" x="8135938" y="4684713"/>
          <p14:tracePt t="24312" x="8180388" y="4706938"/>
          <p14:tracePt t="24314" x="8247063" y="4729163"/>
          <p14:tracePt t="24316" x="8293100" y="4729163"/>
          <p14:tracePt t="24318" x="8359775" y="4751388"/>
          <p14:tracePt t="24321" x="8448675" y="4773613"/>
          <p14:tracePt t="24323" x="8494713" y="4795838"/>
          <p14:tracePt t="24325" x="8561388" y="4795838"/>
          <p14:tracePt t="24326" x="8628063" y="4818063"/>
          <p14:tracePt t="24328" x="8718550" y="4840288"/>
          <p14:tracePt t="24330" x="8785225" y="4864100"/>
          <p14:tracePt t="24332" x="8897938" y="4886325"/>
          <p14:tracePt t="24334" x="8986838" y="4886325"/>
          <p14:tracePt t="24336" x="9077325" y="4908550"/>
          <p14:tracePt t="24339" x="9166225" y="4908550"/>
          <p14:tracePt t="24342" x="9390063" y="4930775"/>
          <p14:tracePt t="24344" x="9502775" y="4953000"/>
          <p14:tracePt t="24346" x="9613900" y="4953000"/>
          <p14:tracePt t="24348" x="9704388" y="4953000"/>
          <p14:tracePt t="24350" x="9817100" y="4953000"/>
          <p14:tracePt t="24352" x="9950450" y="4953000"/>
          <p14:tracePt t="24356" x="10063163" y="4953000"/>
          <p14:tracePt t="24359" x="10287000" y="4953000"/>
          <p14:tracePt t="24360" x="10399713" y="4953000"/>
          <p14:tracePt t="24362" x="10533063" y="4975225"/>
          <p14:tracePt t="24364" x="10645775" y="4975225"/>
          <p14:tracePt t="24366" x="10802938" y="4975225"/>
          <p14:tracePt t="24368" x="10914063" y="4975225"/>
          <p14:tracePt t="24371" x="11049000" y="4975225"/>
          <p14:tracePt t="24373" x="11206163" y="4975225"/>
          <p14:tracePt t="24374" x="11341100" y="4975225"/>
          <p14:tracePt t="24376" x="11474450" y="4975225"/>
          <p14:tracePt t="24379" x="11631613" y="4975225"/>
          <p14:tracePt t="24380" x="11811000" y="4975225"/>
          <p14:tracePt t="24382" x="11923713" y="4975225"/>
          <p14:tracePt t="24384" x="12079288" y="4975225"/>
          <p14:tracePt t="24692" x="12169775" y="1860550"/>
          <p14:tracePt t="24693" x="12147550" y="1860550"/>
          <p14:tracePt t="24696" x="12125325" y="1860550"/>
          <p14:tracePt t="24700" x="12079288" y="1882775"/>
          <p14:tracePt t="24705" x="12057063" y="1905000"/>
          <p14:tracePt t="24707" x="12034838" y="1927225"/>
          <p14:tracePt t="24709" x="12012613" y="1927225"/>
          <p14:tracePt t="24711" x="11968163" y="1949450"/>
          <p14:tracePt t="24713" x="11945938" y="1971675"/>
          <p14:tracePt t="24714" x="11923713" y="1971675"/>
          <p14:tracePt t="24716" x="11877675" y="2017713"/>
          <p14:tracePt t="24718" x="11855450" y="2017713"/>
          <p14:tracePt t="24720" x="11811000" y="2039938"/>
          <p14:tracePt t="24723" x="11788775" y="2062163"/>
          <p14:tracePt t="24726" x="11722100" y="2084388"/>
          <p14:tracePt t="24728" x="11698288" y="2128838"/>
          <p14:tracePt t="24730" x="11653838" y="2128838"/>
          <p14:tracePt t="24732" x="11631613" y="2151063"/>
          <p14:tracePt t="24734" x="11609388" y="2173288"/>
          <p14:tracePt t="24736" x="11564938" y="2173288"/>
          <p14:tracePt t="24739" x="11542713" y="2197100"/>
          <p14:tracePt t="24744" x="11452225" y="2241550"/>
          <p14:tracePt t="24746" x="11430000" y="2263775"/>
          <p14:tracePt t="24748" x="11407775" y="2263775"/>
          <p14:tracePt t="24750" x="11385550" y="2286000"/>
          <p14:tracePt t="24752" x="11341100" y="2308225"/>
          <p14:tracePt t="24757" x="11317288" y="2308225"/>
          <p14:tracePt t="24759" x="11295063" y="2308225"/>
          <p14:tracePt t="24760" x="11272838" y="2308225"/>
          <p14:tracePt t="24762" x="11250613" y="2308225"/>
          <p14:tracePt t="24771" x="11206163" y="2308225"/>
          <p14:tracePt t="24775" x="11183938" y="2308225"/>
          <p14:tracePt t="24777" x="11161713" y="2308225"/>
          <p14:tracePt t="24781" x="11137900" y="2308225"/>
          <p14:tracePt t="24787" x="11115675" y="2308225"/>
          <p14:tracePt t="24793" x="11093450" y="2308225"/>
          <p14:tracePt t="24802" x="11071225" y="2308225"/>
          <p14:tracePt t="24806" x="11049000" y="2286000"/>
          <p14:tracePt t="24810" x="11026775" y="2263775"/>
          <p14:tracePt t="24815" x="11004550" y="2263775"/>
          <p14:tracePt t="24818" x="10982325" y="2241550"/>
          <p14:tracePt t="24823" x="10960100" y="2241550"/>
          <p14:tracePt t="24826" x="10936288" y="2219325"/>
          <p14:tracePt t="24828" x="10914063" y="2219325"/>
          <p14:tracePt t="24833" x="10891838" y="2219325"/>
          <p14:tracePt t="24834" x="10891838" y="2197100"/>
          <p14:tracePt t="24836" x="10869613" y="2197100"/>
          <p14:tracePt t="24839" x="10847388" y="2173288"/>
          <p14:tracePt t="24846" x="10825163" y="2173288"/>
          <p14:tracePt t="24847" x="10825163" y="2151063"/>
          <p14:tracePt t="24851" x="10802938" y="2151063"/>
          <p14:tracePt t="24860" x="10756900" y="2128838"/>
          <p14:tracePt t="24865" x="10734675" y="2128838"/>
          <p14:tracePt t="24872" x="10712450" y="2106613"/>
          <p14:tracePt t="24875" x="10712450" y="2084388"/>
          <p14:tracePt t="24877" x="10690225" y="2084388"/>
          <p14:tracePt t="24878" x="10668000" y="2084388"/>
          <p14:tracePt t="24885" x="10645775" y="2062163"/>
          <p14:tracePt t="24892" x="10623550" y="2039938"/>
          <p14:tracePt t="24897" x="10601325" y="2039938"/>
          <p14:tracePt t="24899" x="10579100" y="2017713"/>
          <p14:tracePt t="24903" x="10555288" y="1993900"/>
          <p14:tracePt t="24910" x="10533063" y="1993900"/>
          <p14:tracePt t="24913" x="10533063" y="1971675"/>
          <p14:tracePt t="24915" x="10510838" y="1971675"/>
          <p14:tracePt t="24916" x="10488613" y="1971675"/>
          <p14:tracePt t="24921" x="10488613" y="1949450"/>
          <p14:tracePt t="24925" x="10466388" y="1949450"/>
          <p14:tracePt t="24927" x="10444163" y="1927225"/>
          <p14:tracePt t="24928" x="10444163" y="1905000"/>
          <p14:tracePt t="24933" x="10421938" y="1905000"/>
          <p14:tracePt t="24938" x="10399713" y="1882775"/>
          <p14:tracePt t="24941" x="10375900" y="1882775"/>
          <p14:tracePt t="24942" x="10353675" y="1882775"/>
          <p14:tracePt t="24944" x="10353675" y="1860550"/>
          <p14:tracePt t="24946" x="10331450" y="1860550"/>
          <p14:tracePt t="24948" x="10309225" y="1860550"/>
          <p14:tracePt t="24950" x="10287000" y="1860550"/>
          <p14:tracePt t="24952" x="10287000" y="1838325"/>
          <p14:tracePt t="24955" x="10264775" y="1838325"/>
          <p14:tracePt t="24958" x="10220325" y="1816100"/>
          <p14:tracePt t="24963" x="10198100" y="1816100"/>
          <p14:tracePt t="24964" x="10174288" y="1816100"/>
          <p14:tracePt t="24967" x="10152063" y="1816100"/>
          <p14:tracePt t="24969" x="10129838" y="1792288"/>
          <p14:tracePt t="24970" x="10107613" y="1792288"/>
          <p14:tracePt t="24974" x="10085388" y="1792288"/>
          <p14:tracePt t="24977" x="10040938" y="1792288"/>
          <p14:tracePt t="24979" x="10018713" y="1792288"/>
          <p14:tracePt t="24980" x="9994900" y="1792288"/>
          <p14:tracePt t="24982" x="9972675" y="1792288"/>
          <p14:tracePt t="24984" x="9950450" y="1792288"/>
          <p14:tracePt t="24986" x="9928225" y="1792288"/>
          <p14:tracePt t="24992" x="9883775" y="1792288"/>
          <p14:tracePt t="24994" x="9839325" y="1792288"/>
          <p14:tracePt t="24996" x="9817100" y="1792288"/>
          <p14:tracePt t="25000" x="9771063" y="1792288"/>
          <p14:tracePt t="25002" x="9748838" y="1792288"/>
          <p14:tracePt t="25004" x="9726613" y="1792288"/>
          <p14:tracePt t="25008" x="9659938" y="1792288"/>
          <p14:tracePt t="25013" x="9613900" y="1792288"/>
          <p14:tracePt t="25017" x="9591675" y="1792288"/>
          <p14:tracePt t="25019" x="9547225" y="1792288"/>
          <p14:tracePt t="25020" x="9525000" y="1792288"/>
          <p14:tracePt t="25025" x="9480550" y="1792288"/>
          <p14:tracePt t="25027" x="9458325" y="1792288"/>
          <p14:tracePt t="25029" x="9436100" y="1792288"/>
          <p14:tracePt t="25030" x="9390063" y="1816100"/>
          <p14:tracePt t="25033" x="9256713" y="1905000"/>
          <p14:tracePt t="25034" x="9099550" y="1993900"/>
          <p14:tracePt t="25036" x="8986838" y="2062163"/>
          <p14:tracePt t="25040" x="8942388" y="2106613"/>
          <p14:tracePt t="25042" x="8851900" y="2197100"/>
          <p14:tracePt t="25044" x="8829675" y="2219325"/>
          <p14:tracePt t="25046" x="8829675" y="2263775"/>
          <p14:tracePt t="25048" x="8807450" y="2263775"/>
          <p14:tracePt t="25050" x="8785225" y="2286000"/>
          <p14:tracePt t="25052" x="8763000" y="2330450"/>
          <p14:tracePt t="25054" x="8740775" y="2374900"/>
          <p14:tracePt t="25057" x="8718550" y="2420938"/>
          <p14:tracePt t="25059" x="8696325" y="2465388"/>
          <p14:tracePt t="25061" x="8674100" y="2509838"/>
          <p14:tracePt t="25062" x="8650288" y="2554288"/>
          <p14:tracePt t="25064" x="8650288" y="2600325"/>
          <p14:tracePt t="25067" x="8650288" y="2622550"/>
          <p14:tracePt t="25068" x="8650288" y="2644775"/>
          <p14:tracePt t="25070" x="8628063" y="2689225"/>
          <p14:tracePt t="25073" x="8628063" y="2711450"/>
          <p14:tracePt t="25076" x="8605838" y="2824163"/>
          <p14:tracePt t="25078" x="8583613" y="2846388"/>
          <p14:tracePt t="25080" x="8561388" y="2890838"/>
          <p14:tracePt t="25082" x="8561388" y="2935288"/>
          <p14:tracePt t="25084" x="8539163" y="3003550"/>
          <p14:tracePt t="25086" x="8516938" y="3048000"/>
          <p14:tracePt t="25090" x="8494713" y="3092450"/>
          <p14:tracePt t="25093" x="8494713" y="3160713"/>
          <p14:tracePt t="25094" x="8470900" y="3182938"/>
          <p14:tracePt t="25096" x="8470900" y="3205163"/>
          <p14:tracePt t="25098" x="8470900" y="3249613"/>
          <p14:tracePt t="25100" x="8470900" y="3294063"/>
          <p14:tracePt t="25105" x="8470900" y="3340100"/>
          <p14:tracePt t="25108" x="8470900" y="3362325"/>
          <p14:tracePt t="25109" x="8470900" y="3384550"/>
          <p14:tracePt t="25111" x="8470900" y="3406775"/>
          <p14:tracePt t="25112" x="8470900" y="3429000"/>
          <p14:tracePt t="25119" x="8470900" y="3451225"/>
          <p14:tracePt t="25121" x="8470900" y="3473450"/>
          <p14:tracePt t="25125" x="8470900" y="3517900"/>
          <p14:tracePt t="25126" x="8470900" y="3541713"/>
          <p14:tracePt t="25131" x="8470900" y="3563938"/>
          <p14:tracePt t="25132" x="8470900" y="3608388"/>
          <p14:tracePt t="25137" x="8494713" y="3652838"/>
          <p14:tracePt t="25140" x="8516938" y="3697288"/>
          <p14:tracePt t="25142" x="8539163" y="3743325"/>
          <p14:tracePt t="25144" x="8539163" y="3765550"/>
          <p14:tracePt t="25146" x="8561388" y="3787775"/>
          <p14:tracePt t="25162" x="8785225" y="4102100"/>
          <p14:tracePt t="25167" x="8829675" y="4146550"/>
          <p14:tracePt t="25168" x="8875713" y="4191000"/>
          <p14:tracePt t="25171" x="8897938" y="4235450"/>
          <p14:tracePt t="25173" x="8942388" y="4279900"/>
          <p14:tracePt t="25175" x="9009063" y="4325938"/>
          <p14:tracePt t="25176" x="9009063" y="4370388"/>
          <p14:tracePt t="25178" x="9031288" y="4392613"/>
          <p14:tracePt t="25180" x="9077325" y="4437063"/>
          <p14:tracePt t="25182" x="9099550" y="4483100"/>
          <p14:tracePt t="25184" x="9121775" y="4505325"/>
          <p14:tracePt t="25186" x="9188450" y="4572000"/>
          <p14:tracePt t="25190" x="9210675" y="4616450"/>
          <p14:tracePt t="25193" x="9301163" y="4706938"/>
          <p14:tracePt t="25195" x="9323388" y="4729163"/>
          <p14:tracePt t="25196" x="9367838" y="4773613"/>
          <p14:tracePt t="25198" x="9390063" y="4818063"/>
          <p14:tracePt t="25200" x="9436100" y="4840288"/>
          <p14:tracePt t="25202" x="9458325" y="4864100"/>
          <p14:tracePt t="25205" x="9502775" y="4930775"/>
          <p14:tracePt t="25208" x="9525000" y="4930775"/>
          <p14:tracePt t="25212" x="9591675" y="4997450"/>
          <p14:tracePt t="25214" x="9613900" y="5019675"/>
          <p14:tracePt t="25216" x="9637713" y="5041900"/>
          <p14:tracePt t="25218" x="9659938" y="5041900"/>
          <p14:tracePt t="25223" x="9682163" y="5065713"/>
          <p14:tracePt t="25227" x="9704388" y="5065713"/>
          <p14:tracePt t="25228" x="9726613" y="5087938"/>
          <p14:tracePt t="25230" x="9748838" y="5110163"/>
          <p14:tracePt t="25239" x="9771063" y="5132388"/>
          <p14:tracePt t="25242" x="9793288" y="5132388"/>
          <p14:tracePt t="25298" x="9817100" y="5132388"/>
          <p14:tracePt t="25302" x="9839325" y="5110163"/>
          <p14:tracePt t="25304" x="9839325" y="5087938"/>
          <p14:tracePt t="25311" x="9839325" y="5065713"/>
          <p14:tracePt t="25315" x="9861550" y="5041900"/>
          <p14:tracePt t="25319" x="9861550" y="5019675"/>
          <p14:tracePt t="25320" x="9861550" y="4997450"/>
          <p14:tracePt t="25325" x="9883775" y="4975225"/>
          <p14:tracePt t="25329" x="9883775" y="4953000"/>
          <p14:tracePt t="25330" x="9883775" y="4930775"/>
          <p14:tracePt t="25335" x="9906000" y="4908550"/>
          <p14:tracePt t="25337" x="9928225" y="4886325"/>
          <p14:tracePt t="25338" x="9928225" y="4864100"/>
          <p14:tracePt t="25343" x="9950450" y="4840288"/>
          <p14:tracePt t="25348" x="9972675" y="4795838"/>
          <p14:tracePt t="25351" x="9972675" y="4773613"/>
          <p14:tracePt t="25352" x="9994900" y="4751388"/>
          <p14:tracePt t="25355" x="9994900" y="4729163"/>
          <p14:tracePt t="25359" x="9994900" y="4684713"/>
          <p14:tracePt t="25362" x="10018713" y="4660900"/>
          <p14:tracePt t="25367" x="10040938" y="4638675"/>
          <p14:tracePt t="25368" x="10040938" y="4616450"/>
          <p14:tracePt t="25370" x="10040938" y="4594225"/>
          <p14:tracePt t="25373" x="10040938" y="4572000"/>
          <p14:tracePt t="25375" x="10063163" y="4572000"/>
          <p14:tracePt t="25376" x="10063163" y="4549775"/>
          <p14:tracePt t="25378" x="10063163" y="4527550"/>
          <p14:tracePt t="25380" x="10063163" y="4505325"/>
          <p14:tracePt t="25382" x="10085388" y="4483100"/>
          <p14:tracePt t="25384" x="10085388" y="4459288"/>
          <p14:tracePt t="25392" x="10107613" y="4414838"/>
          <p14:tracePt t="25393" x="10107613" y="4392613"/>
          <p14:tracePt t="25394" x="10107613" y="4348163"/>
          <p14:tracePt t="25397" x="10107613" y="4325938"/>
          <p14:tracePt t="25398" x="10129838" y="4325938"/>
          <p14:tracePt t="25400" x="10129838" y="4279900"/>
          <p14:tracePt t="25404" x="10129838" y="4257675"/>
          <p14:tracePt t="25407" x="10152063" y="4235450"/>
          <p14:tracePt t="25409" x="10152063" y="4213225"/>
          <p14:tracePt t="25410" x="10174288" y="4168775"/>
          <p14:tracePt t="25412" x="10174288" y="4146550"/>
          <p14:tracePt t="25414" x="10174288" y="4124325"/>
          <p14:tracePt t="25416" x="10174288" y="4102100"/>
          <p14:tracePt t="25418" x="10198100" y="4078288"/>
          <p14:tracePt t="25420" x="10198100" y="4033838"/>
          <p14:tracePt t="25423" x="10220325" y="4011613"/>
          <p14:tracePt t="25425" x="10220325" y="3967163"/>
          <p14:tracePt t="25427" x="10220325" y="3944938"/>
          <p14:tracePt t="25428" x="10242550" y="3922713"/>
          <p14:tracePt t="25430" x="10264775" y="3876675"/>
          <p14:tracePt t="25432" x="10264775" y="3832225"/>
          <p14:tracePt t="25434" x="10264775" y="3810000"/>
          <p14:tracePt t="25436" x="10287000" y="3765550"/>
          <p14:tracePt t="25438" x="10287000" y="3743325"/>
          <p14:tracePt t="25441" x="10309225" y="3697288"/>
          <p14:tracePt t="25443" x="10309225" y="3675063"/>
          <p14:tracePt t="25444" x="10309225" y="3630613"/>
          <p14:tracePt t="25446" x="10331450" y="3586163"/>
          <p14:tracePt t="25448" x="10353675" y="3563938"/>
          <p14:tracePt t="25450" x="10353675" y="3517900"/>
          <p14:tracePt t="25452" x="10375900" y="3451225"/>
          <p14:tracePt t="25456" x="10399713" y="3406775"/>
          <p14:tracePt t="25460" x="10421938" y="3316288"/>
          <p14:tracePt t="25462" x="10421938" y="3271838"/>
          <p14:tracePt t="25464" x="10444163" y="3249613"/>
          <p14:tracePt t="25467" x="10444163" y="3227388"/>
          <p14:tracePt t="25468" x="10466388" y="3160713"/>
          <p14:tracePt t="25470" x="10466388" y="3136900"/>
          <p14:tracePt t="25473" x="10466388" y="3114675"/>
          <p14:tracePt t="25476" x="10510838" y="3025775"/>
          <p14:tracePt t="25478" x="10510838" y="3003550"/>
          <p14:tracePt t="25480" x="10533063" y="2981325"/>
          <p14:tracePt t="25482" x="10533063" y="2913063"/>
          <p14:tracePt t="25484" x="10533063" y="2890838"/>
          <p14:tracePt t="25486" x="10555288" y="2868613"/>
          <p14:tracePt t="25490" x="10579100" y="2824163"/>
          <p14:tracePt t="25493" x="10579100" y="2779713"/>
          <p14:tracePt t="25494" x="10579100" y="2733675"/>
          <p14:tracePt t="25496" x="10579100" y="2711450"/>
          <p14:tracePt t="25498" x="10601325" y="2667000"/>
          <p14:tracePt t="25502" x="10601325" y="2622550"/>
          <p14:tracePt t="25505" x="10623550" y="2578100"/>
          <p14:tracePt t="25508" x="10623550" y="2554288"/>
          <p14:tracePt t="25510" x="10623550" y="2487613"/>
          <p14:tracePt t="25514" x="10623550" y="2443163"/>
          <p14:tracePt t="25517" x="10623550" y="2420938"/>
          <p14:tracePt t="25519" x="10623550" y="2398713"/>
          <p14:tracePt t="25520" x="10623550" y="2374900"/>
          <p14:tracePt t="25523" x="10623550" y="2352675"/>
          <p14:tracePt t="25526" x="10623550" y="2308225"/>
          <p14:tracePt t="25528" x="10623550" y="2263775"/>
          <p14:tracePt t="25530" x="10623550" y="2241550"/>
          <p14:tracePt t="25534" x="10623550" y="2197100"/>
          <p14:tracePt t="25541" x="10623550" y="2128838"/>
          <p14:tracePt t="25544" x="10601325" y="2084388"/>
          <p14:tracePt t="25546" x="10601325" y="2062163"/>
          <p14:tracePt t="25550" x="10601325" y="2039938"/>
          <p14:tracePt t="25553" x="10579100" y="2017713"/>
          <p14:tracePt t="25554" x="10579100" y="1993900"/>
          <p14:tracePt t="25559" x="10579100" y="1971675"/>
          <p14:tracePt t="25561" x="10555288" y="1949450"/>
          <p14:tracePt t="25562" x="10533063" y="1949450"/>
          <p14:tracePt t="25564" x="10533063" y="1927225"/>
          <p14:tracePt t="25566" x="10510838" y="1905000"/>
          <p14:tracePt t="25570" x="10510838" y="1882775"/>
          <p14:tracePt t="25573" x="10466388" y="1860550"/>
          <p14:tracePt t="25576" x="10466388" y="1838325"/>
          <p14:tracePt t="25578" x="10421938" y="1792288"/>
          <p14:tracePt t="25580" x="10331450" y="1725613"/>
          <p14:tracePt t="25582" x="10264775" y="1658938"/>
          <p14:tracePt t="25584" x="10198100" y="1612900"/>
          <p14:tracePt t="25586" x="10152063" y="1568450"/>
          <p14:tracePt t="25589" x="10107613" y="1501775"/>
          <p14:tracePt t="25591" x="10063163" y="1479550"/>
          <p14:tracePt t="25593" x="10018713" y="1435100"/>
          <p14:tracePt t="25595" x="9994900" y="1411288"/>
          <p14:tracePt t="25596" x="9950450" y="1389063"/>
          <p14:tracePt t="25598" x="9906000" y="1322388"/>
          <p14:tracePt t="25600" x="9883775" y="1300163"/>
          <p14:tracePt t="25602" x="9861550" y="1277938"/>
          <p14:tracePt t="25604" x="9839325" y="1231900"/>
          <p14:tracePt t="25608" x="9793288" y="1231900"/>
          <p14:tracePt t="25611" x="9748838" y="1187450"/>
          <p14:tracePt t="25612" x="9726613" y="1187450"/>
          <p14:tracePt t="25614" x="9704388" y="1143000"/>
          <p14:tracePt t="25616" x="9682163" y="1143000"/>
          <p14:tracePt t="25618" x="9659938" y="1098550"/>
          <p14:tracePt t="25620" x="9637713" y="1098550"/>
          <p14:tracePt t="25624" x="9613900" y="1076325"/>
          <p14:tracePt t="25627" x="9591675" y="1076325"/>
          <p14:tracePt t="25633" x="9569450" y="1076325"/>
          <p14:tracePt t="25639" x="9547225" y="1076325"/>
          <p14:tracePt t="25643" x="9525000" y="1076325"/>
          <p14:tracePt t="25645" x="9502775" y="1076325"/>
          <p14:tracePt t="25651" x="9480550" y="1076325"/>
          <p14:tracePt t="25660" x="9458325" y="1076325"/>
          <p14:tracePt t="25663" x="9436100" y="1076325"/>
          <p14:tracePt t="25664" x="9412288" y="1098550"/>
          <p14:tracePt t="25668" x="9412288" y="1120775"/>
          <p14:tracePt t="25670" x="9390063" y="1143000"/>
          <p14:tracePt t="25673" x="9390063" y="1165225"/>
          <p14:tracePt t="25676" x="9367838" y="1209675"/>
          <p14:tracePt t="25678" x="9345613" y="1231900"/>
          <p14:tracePt t="25680" x="9345613" y="1255713"/>
          <p14:tracePt t="25682" x="9323388" y="1277938"/>
          <p14:tracePt t="25684" x="9301163" y="1322388"/>
          <p14:tracePt t="25686" x="9278938" y="1344613"/>
          <p14:tracePt t="25688" x="9256713" y="1389063"/>
          <p14:tracePt t="25691" x="9256713" y="1411288"/>
          <p14:tracePt t="25693" x="9210675" y="1457325"/>
          <p14:tracePt t="25694" x="9210675" y="1501775"/>
          <p14:tracePt t="25696" x="9188450" y="1501775"/>
          <p14:tracePt t="25698" x="9166225" y="1546225"/>
          <p14:tracePt t="25700" x="9144000" y="1568450"/>
          <p14:tracePt t="25702" x="9121775" y="1636713"/>
          <p14:tracePt t="25704" x="9121775" y="1658938"/>
          <p14:tracePt t="25707" x="9099550" y="1681163"/>
          <p14:tracePt t="25710" x="9077325" y="1747838"/>
          <p14:tracePt t="25712" x="9055100" y="1770063"/>
          <p14:tracePt t="25714" x="9031288" y="1816100"/>
          <p14:tracePt t="25719" x="9009063" y="1838325"/>
          <p14:tracePt t="25720" x="9009063" y="1860550"/>
          <p14:tracePt t="25723" x="8986838" y="1860550"/>
          <p14:tracePt t="25727" x="8986838" y="1882775"/>
          <p14:tracePt t="25731" x="8964613" y="1905000"/>
          <p14:tracePt t="25738" x="8964613" y="1927225"/>
          <p14:tracePt t="25744" x="8942388" y="1949450"/>
          <p14:tracePt t="25746" x="8942388" y="1971675"/>
          <p14:tracePt t="25755" x="8920163" y="1993900"/>
          <p14:tracePt t="25768" x="8920163" y="2017713"/>
          <p14:tracePt t="25782" x="8920163" y="2039938"/>
          <p14:tracePt t="25794" x="8920163" y="2062163"/>
          <p14:tracePt t="25799" x="8920163" y="2084388"/>
          <p14:tracePt t="25810" x="8920163" y="2106613"/>
          <p14:tracePt t="25812" x="8920163" y="2151063"/>
          <p14:tracePt t="25818" x="8920163" y="2173288"/>
          <p14:tracePt t="25820" x="8920163" y="2197100"/>
          <p14:tracePt t="25823" x="8920163" y="2219325"/>
          <p14:tracePt t="25827" x="8920163" y="2241550"/>
          <p14:tracePt t="25828" x="8942388" y="2263775"/>
          <p14:tracePt t="25831" x="8942388" y="2286000"/>
          <p14:tracePt t="25834" x="8964613" y="2308225"/>
          <p14:tracePt t="25836" x="8964613" y="2330450"/>
          <p14:tracePt t="25839" x="8964613" y="2352675"/>
          <p14:tracePt t="25842" x="8964613" y="2398713"/>
          <p14:tracePt t="25844" x="8986838" y="2420938"/>
          <p14:tracePt t="25847" x="8986838" y="2443163"/>
          <p14:tracePt t="25851" x="8986838" y="2487613"/>
          <p14:tracePt t="25853" x="9009063" y="2487613"/>
          <p14:tracePt t="25854" x="9009063" y="2509838"/>
          <p14:tracePt t="25857" x="9031288" y="2554288"/>
          <p14:tracePt t="25860" x="9031288" y="2600325"/>
          <p14:tracePt t="25862" x="9031288" y="2622550"/>
          <p14:tracePt t="25864" x="9055100" y="2622550"/>
          <p14:tracePt t="25866" x="9055100" y="2667000"/>
          <p14:tracePt t="25870" x="9077325" y="2689225"/>
          <p14:tracePt t="25874" x="9077325" y="2733675"/>
          <p14:tracePt t="25877" x="9099550" y="2779713"/>
          <p14:tracePt t="25881" x="9121775" y="2801938"/>
          <p14:tracePt t="25882" x="9121775" y="2824163"/>
          <p14:tracePt t="25884" x="9121775" y="2846388"/>
          <p14:tracePt t="25886" x="9144000" y="2846388"/>
          <p14:tracePt t="25889" x="9144000" y="2868613"/>
          <p14:tracePt t="25891" x="9166225" y="2890838"/>
          <p14:tracePt t="25894" x="9188450" y="2913063"/>
          <p14:tracePt t="25897" x="9188450" y="2935288"/>
          <p14:tracePt t="25898" x="9210675" y="2959100"/>
          <p14:tracePt t="25902" x="9232900" y="2981325"/>
          <p14:tracePt t="25905" x="9232900" y="3003550"/>
          <p14:tracePt t="25911" x="9278938" y="3025775"/>
          <p14:tracePt t="25912" x="9278938" y="3048000"/>
          <p14:tracePt t="25917" x="9301163" y="3070225"/>
          <p14:tracePt t="25918" x="9323388" y="3070225"/>
          <p14:tracePt t="25920" x="9323388" y="3092450"/>
          <p14:tracePt t="25923" x="9345613" y="3092450"/>
          <p14:tracePt t="25927" x="9345613" y="3114675"/>
          <p14:tracePt t="25928" x="9367838" y="3136900"/>
          <p14:tracePt t="25932" x="9390063" y="3136900"/>
          <p14:tracePt t="25935" x="9412288" y="3160713"/>
          <p14:tracePt t="25943" x="9436100" y="3160713"/>
          <p14:tracePt t="25945" x="9436100" y="3182938"/>
          <p14:tracePt t="25948" x="9458325" y="3182938"/>
          <p14:tracePt t="25956" x="9502775" y="3182938"/>
          <p14:tracePt t="25963" x="9525000" y="3182938"/>
          <p14:tracePt t="25971" x="9547225" y="3182938"/>
          <p14:tracePt t="25980" x="9569450" y="3182938"/>
          <p14:tracePt t="25984" x="9591675" y="3182938"/>
          <p14:tracePt t="25991" x="9613900" y="3182938"/>
          <p14:tracePt t="26001" x="9637713" y="3160713"/>
          <p14:tracePt t="26009" x="9659938" y="3160713"/>
          <p14:tracePt t="26013" x="9682163" y="3136900"/>
          <p14:tracePt t="26019" x="9682163" y="3114675"/>
          <p14:tracePt t="26026" x="9704388" y="3114675"/>
          <p14:tracePt t="26038" x="9726613" y="3092450"/>
          <p14:tracePt t="27336" x="9748838" y="3114675"/>
          <p14:tracePt t="27340" x="9771063" y="3136900"/>
          <p14:tracePt t="27341" x="9793288" y="3136900"/>
          <p14:tracePt t="27342" x="9817100" y="3160713"/>
          <p14:tracePt t="27344" x="9839325" y="3160713"/>
          <p14:tracePt t="27347" x="9883775" y="3182938"/>
          <p14:tracePt t="27348" x="9906000" y="3205163"/>
          <p14:tracePt t="27350" x="9950450" y="3227388"/>
          <p14:tracePt t="27352" x="10018713" y="3249613"/>
          <p14:tracePt t="27354" x="10063163" y="3271838"/>
          <p14:tracePt t="27356" x="10085388" y="3294063"/>
          <p14:tracePt t="27359" x="10129838" y="3316288"/>
          <p14:tracePt t="27362" x="10242550" y="3362325"/>
          <p14:tracePt t="27364" x="10287000" y="3362325"/>
          <p14:tracePt t="27366" x="10331450" y="3406775"/>
          <p14:tracePt t="27368" x="10375900" y="3429000"/>
          <p14:tracePt t="27370" x="10421938" y="3429000"/>
          <p14:tracePt t="27372" x="10466388" y="3429000"/>
          <p14:tracePt t="27375" x="10488613" y="3451225"/>
          <p14:tracePt t="27378" x="10533063" y="3473450"/>
          <p14:tracePt t="27383" x="10555288" y="3473450"/>
          <p14:tracePt t="27387" x="10579100" y="3473450"/>
          <p14:tracePt t="27389" x="10579100" y="3495675"/>
          <p14:tracePt t="27390" x="10601325" y="3495675"/>
          <p14:tracePt t="27394" x="10623550" y="3495675"/>
          <p14:tracePt t="27396" x="10645775" y="3495675"/>
          <p14:tracePt t="27401" x="10668000" y="3495675"/>
          <p14:tracePt t="27410" x="10712450" y="3517900"/>
          <p14:tracePt t="27420" x="10734675" y="3517900"/>
          <p14:tracePt t="27619" x="10756900" y="3517900"/>
          <p14:tracePt t="27636" x="10780713" y="3495675"/>
          <p14:tracePt t="27639" x="10802938" y="3495675"/>
          <p14:tracePt t="27642" x="10802938" y="3473450"/>
          <p14:tracePt t="27647" x="10825163" y="3451225"/>
          <p14:tracePt t="27651" x="10825163" y="3429000"/>
          <p14:tracePt t="27659" x="10847388" y="3406775"/>
          <p14:tracePt t="27662" x="10869613" y="3384550"/>
          <p14:tracePt t="27665" x="10891838" y="3384550"/>
          <p14:tracePt t="27669" x="10891838" y="3362325"/>
          <p14:tracePt t="27671" x="10914063" y="3340100"/>
          <p14:tracePt t="27679" x="10936288" y="3316288"/>
          <p14:tracePt t="27682" x="10960100" y="3316288"/>
          <p14:tracePt t="27684" x="10960100" y="3294063"/>
          <p14:tracePt t="27687" x="10982325" y="3294063"/>
          <p14:tracePt t="27695" x="11004550" y="3271838"/>
          <p14:tracePt t="27697" x="11004550" y="3249613"/>
          <p14:tracePt t="27701" x="11026775" y="3249613"/>
          <p14:tracePt t="27705" x="11026775" y="3227388"/>
          <p14:tracePt t="27711" x="11049000" y="3227388"/>
          <p14:tracePt t="27713" x="11071225" y="3227388"/>
          <p14:tracePt t="27717" x="11071225" y="3205163"/>
          <p14:tracePt t="27723" x="11093450" y="3205163"/>
          <p14:tracePt t="27729" x="11093450" y="3182938"/>
          <p14:tracePt t="27735" x="11115675" y="3182938"/>
          <p14:tracePt t="27754" x="11137900" y="3182938"/>
          <p14:tracePt t="27780" x="11161713" y="3182938"/>
          <p14:tracePt t="27793" x="11183938" y="3182938"/>
          <p14:tracePt t="27805" x="11228388" y="3271838"/>
          <p14:tracePt t="27806" x="11228388" y="3294063"/>
          <p14:tracePt t="27808" x="11228388" y="3316288"/>
          <p14:tracePt t="27811" x="11228388" y="3340100"/>
          <p14:tracePt t="27815" x="11228388" y="3384550"/>
          <p14:tracePt t="27816" x="11250613" y="3384550"/>
          <p14:tracePt t="27818" x="11250613" y="3406775"/>
          <p14:tracePt t="27826" x="11250613" y="3429000"/>
          <p14:tracePt t="27830" x="11250613" y="3451225"/>
          <p14:tracePt t="27932" x="11228388" y="3451225"/>
          <p14:tracePt t="27936" x="11206163" y="3429000"/>
          <p14:tracePt t="27938" x="11183938" y="3406775"/>
          <p14:tracePt t="27949" x="11161713" y="3384550"/>
          <p14:tracePt t="27956" x="11137900" y="3362325"/>
          <p14:tracePt t="27958" x="11115675" y="3362325"/>
          <p14:tracePt t="27962" x="11093450" y="3340100"/>
          <p14:tracePt t="27967" x="11071225" y="3340100"/>
          <p14:tracePt t="27968" x="11071225" y="3316288"/>
          <p14:tracePt t="27971" x="11049000" y="3316288"/>
          <p14:tracePt t="27977" x="11026775" y="3294063"/>
          <p14:tracePt t="27979" x="11004550" y="3271838"/>
          <p14:tracePt t="27980" x="10982325" y="3249613"/>
          <p14:tracePt t="27984" x="10960100" y="3249613"/>
          <p14:tracePt t="27986" x="10960100" y="3227388"/>
          <p14:tracePt t="27988" x="10936288" y="3227388"/>
          <p14:tracePt t="27993" x="10914063" y="3205163"/>
          <p14:tracePt t="27997" x="10891838" y="3182938"/>
          <p14:tracePt t="27999" x="10869613" y="3160713"/>
          <p14:tracePt t="28000" x="10847388" y="3160713"/>
          <p14:tracePt t="28004" x="10847388" y="3136900"/>
          <p14:tracePt t="28007" x="10825163" y="3136900"/>
          <p14:tracePt t="28011" x="10802938" y="3092450"/>
          <p14:tracePt t="28017" x="10780713" y="3070225"/>
          <p14:tracePt t="28019" x="10756900" y="3070225"/>
          <p14:tracePt t="28020" x="10756900" y="3048000"/>
          <p14:tracePt t="28023" x="10756900" y="3025775"/>
          <p14:tracePt t="28026" x="10734675" y="3025775"/>
          <p14:tracePt t="28029" x="10734675" y="3003550"/>
          <p14:tracePt t="28030" x="10734675" y="2981325"/>
          <p14:tracePt t="28032" x="10712450" y="2981325"/>
          <p14:tracePt t="28034" x="10712450" y="2959100"/>
          <p14:tracePt t="28036" x="10712450" y="2935288"/>
          <p14:tracePt t="28041" x="10690225" y="2913063"/>
          <p14:tracePt t="28044" x="10690225" y="2890838"/>
          <p14:tracePt t="28046" x="10668000" y="2890838"/>
          <p14:tracePt t="28049" x="10668000" y="2868613"/>
          <p14:tracePt t="28050" x="10668000" y="2846388"/>
          <p14:tracePt t="28055" x="10668000" y="2824163"/>
          <p14:tracePt t="28056" x="10668000" y="2801938"/>
          <p14:tracePt t="28061" x="10668000" y="2779713"/>
          <p14:tracePt t="28063" x="10668000" y="2755900"/>
          <p14:tracePt t="28067" x="10668000" y="2733675"/>
          <p14:tracePt t="28069" x="10668000" y="2711450"/>
          <p14:tracePt t="28073" x="10668000" y="2689225"/>
          <p14:tracePt t="28077" x="10668000" y="2667000"/>
          <p14:tracePt t="28079" x="10668000" y="2622550"/>
          <p14:tracePt t="28083" x="10668000" y="2600325"/>
          <p14:tracePt t="28084" x="10668000" y="2578100"/>
          <p14:tracePt t="28088" x="10668000" y="2532063"/>
          <p14:tracePt t="28091" x="10668000" y="2509838"/>
          <p14:tracePt t="28095" x="10668000" y="2465388"/>
          <p14:tracePt t="28099" x="10668000" y="2420938"/>
          <p14:tracePt t="28103" x="10712450" y="2352675"/>
          <p14:tracePt t="28104" x="10802938" y="2106613"/>
          <p14:tracePt t="28106" x="10891838" y="1927225"/>
          <p14:tracePt t="28109" x="10960100" y="1792288"/>
          <p14:tracePt t="28111" x="11004550" y="1681163"/>
          <p14:tracePt t="28113" x="11026775" y="1590675"/>
          <p14:tracePt t="28114" x="11049000" y="1501775"/>
          <p14:tracePt t="28116" x="11093450" y="1457325"/>
          <p14:tracePt t="28118" x="11115675" y="1389063"/>
          <p14:tracePt t="28120" x="11115675" y="1344613"/>
          <p14:tracePt t="28122" x="11161713" y="1277938"/>
          <p14:tracePt t="28126" x="11183938" y="1209675"/>
          <p14:tracePt t="28129" x="11250613" y="1008063"/>
          <p14:tracePt t="28130" x="11295063" y="874713"/>
          <p14:tracePt t="28132" x="11317288" y="739775"/>
          <p14:tracePt t="28134" x="11363325" y="627063"/>
          <p14:tracePt t="28136" x="11385550" y="493713"/>
          <p14:tracePt t="28138" x="11407775" y="425450"/>
          <p14:tracePt t="28140" x="11430000" y="358775"/>
          <p14:tracePt t="28143" x="11430000" y="292100"/>
          <p14:tracePt t="28145" x="11452225" y="179388"/>
          <p14:tracePt t="28147" x="11474450" y="66675"/>
          <p14:tracePt t="28759" x="8763000" y="66675"/>
          <p14:tracePt t="28761" x="8807450" y="134938"/>
          <p14:tracePt t="28764" x="8875713" y="336550"/>
          <p14:tracePt t="28766" x="8920163" y="447675"/>
          <p14:tracePt t="28768" x="8964613" y="560388"/>
          <p14:tracePt t="28770" x="8986838" y="673100"/>
          <p14:tracePt t="28772" x="9031288" y="762000"/>
          <p14:tracePt t="28775" x="9031288" y="850900"/>
          <p14:tracePt t="28777" x="9077325" y="963613"/>
          <p14:tracePt t="28779" x="9099550" y="1054100"/>
          <p14:tracePt t="28781" x="9121775" y="1165225"/>
          <p14:tracePt t="28782" x="9144000" y="1231900"/>
          <p14:tracePt t="28784" x="9166225" y="1300163"/>
          <p14:tracePt t="28786" x="9166225" y="1366838"/>
          <p14:tracePt t="28788" x="9188450" y="1435100"/>
          <p14:tracePt t="28790" x="9210675" y="1501775"/>
          <p14:tracePt t="28793" x="9232900" y="1568450"/>
          <p14:tracePt t="28796" x="9256713" y="1681163"/>
          <p14:tracePt t="28798" x="9278938" y="1770063"/>
          <p14:tracePt t="28800" x="9278938" y="1816100"/>
          <p14:tracePt t="28802" x="9278938" y="1860550"/>
          <p14:tracePt t="28804" x="9278938" y="1905000"/>
          <p14:tracePt t="28806" x="9278938" y="1949450"/>
          <p14:tracePt t="28810" x="9301163" y="2039938"/>
          <p14:tracePt t="28814" x="9301163" y="2062163"/>
          <p14:tracePt t="28816" x="9301163" y="2106613"/>
          <p14:tracePt t="28818" x="9301163" y="2128838"/>
          <p14:tracePt t="28820" x="9301163" y="2151063"/>
          <p14:tracePt t="28822" x="9323388" y="2197100"/>
          <p14:tracePt t="28824" x="9323388" y="2241550"/>
          <p14:tracePt t="28828" x="9323388" y="2286000"/>
          <p14:tracePt t="28830" x="9323388" y="2330450"/>
          <p14:tracePt t="28833" x="9323388" y="2352675"/>
          <p14:tracePt t="28834" x="9345613" y="2398713"/>
          <p14:tracePt t="28837" x="9345613" y="2443163"/>
          <p14:tracePt t="28838" x="9345613" y="2487613"/>
          <p14:tracePt t="28841" x="9345613" y="2509838"/>
          <p14:tracePt t="28843" x="9345613" y="2554288"/>
          <p14:tracePt t="28845" x="9345613" y="2622550"/>
          <p14:tracePt t="28847" x="9345613" y="2644775"/>
          <p14:tracePt t="28848" x="9345613" y="2689225"/>
          <p14:tracePt t="28850" x="9345613" y="2733675"/>
          <p14:tracePt t="28853" x="9345613" y="2779713"/>
          <p14:tracePt t="28854" x="9345613" y="2824163"/>
          <p14:tracePt t="28857" x="9345613" y="2846388"/>
          <p14:tracePt t="28859" x="9345613" y="2868613"/>
          <p14:tracePt t="28862" x="9345613" y="2959100"/>
          <p14:tracePt t="28864" x="9345613" y="3003550"/>
          <p14:tracePt t="28866" x="9345613" y="3048000"/>
          <p14:tracePt t="28868" x="9345613" y="3092450"/>
          <p14:tracePt t="28870" x="9345613" y="3136900"/>
          <p14:tracePt t="28872" x="9345613" y="3182938"/>
          <p14:tracePt t="28874" x="9345613" y="3249613"/>
          <p14:tracePt t="28877" x="9345613" y="3316288"/>
          <p14:tracePt t="28879" x="9345613" y="3384550"/>
          <p14:tracePt t="28880" x="9345613" y="3429000"/>
          <p14:tracePt t="28882" x="9345613" y="3495675"/>
          <p14:tracePt t="28884" x="9345613" y="3563938"/>
          <p14:tracePt t="28886" x="9345613" y="3630613"/>
          <p14:tracePt t="28888" x="9345613" y="3697288"/>
          <p14:tracePt t="28890" x="9345613" y="3765550"/>
          <p14:tracePt t="28895" x="9345613" y="3898900"/>
          <p14:tracePt t="28896" x="9345613" y="3967163"/>
          <p14:tracePt t="28898" x="9345613" y="4033838"/>
          <p14:tracePt t="28900" x="9345613" y="4124325"/>
          <p14:tracePt t="28902" x="9345613" y="4191000"/>
          <p14:tracePt t="28904" x="9345613" y="4257675"/>
          <p14:tracePt t="28906" x="9345613" y="4303713"/>
          <p14:tracePt t="28910" x="9345613" y="4370388"/>
          <p14:tracePt t="28912" x="9345613" y="4483100"/>
          <p14:tracePt t="28914" x="9345613" y="4549775"/>
          <p14:tracePt t="28916" x="9345613" y="4594225"/>
          <p14:tracePt t="28918" x="9345613" y="4638675"/>
          <p14:tracePt t="28920" x="9345613" y="4684713"/>
          <p14:tracePt t="28922" x="9345613" y="4729163"/>
          <p14:tracePt t="28924" x="9345613" y="4773613"/>
          <p14:tracePt t="28927" x="9345613" y="4818063"/>
          <p14:tracePt t="28929" x="9345613" y="4840288"/>
          <p14:tracePt t="28930" x="9345613" y="4864100"/>
          <p14:tracePt t="28933" x="9345613" y="4886325"/>
          <p14:tracePt t="28937" x="9345613" y="4908550"/>
          <p14:tracePt t="28941" x="9345613" y="4930775"/>
          <p14:tracePt t="28944" x="9345613" y="4953000"/>
          <p14:tracePt t="29015" x="9301163" y="4930775"/>
          <p14:tracePt t="29018" x="9278938" y="4908550"/>
          <p14:tracePt t="29025" x="9232900" y="4908550"/>
          <p14:tracePt t="29029" x="9210675" y="4886325"/>
          <p14:tracePt t="29032" x="9188450" y="4886325"/>
          <p14:tracePt t="29036" x="9144000" y="4864100"/>
          <p14:tracePt t="29038" x="9121775" y="4840288"/>
          <p14:tracePt t="29040" x="9099550" y="4840288"/>
          <p14:tracePt t="29044" x="9077325" y="4818063"/>
          <p14:tracePt t="29047" x="9031288" y="4795838"/>
          <p14:tracePt t="29048" x="9009063" y="4795838"/>
          <p14:tracePt t="29051" x="8986838" y="4773613"/>
          <p14:tracePt t="29052" x="8964613" y="4773613"/>
          <p14:tracePt t="29055" x="8942388" y="4751388"/>
          <p14:tracePt t="29056" x="8897938" y="4751388"/>
          <p14:tracePt t="29059" x="8875713" y="4729163"/>
          <p14:tracePt t="29062" x="8740775" y="4706938"/>
          <p14:tracePt t="29064" x="8628063" y="4660900"/>
          <p14:tracePt t="29067" x="8539163" y="4638675"/>
          <p14:tracePt t="29068" x="8470900" y="4638675"/>
          <p14:tracePt t="29070" x="8426450" y="4638675"/>
          <p14:tracePt t="29072" x="8382000" y="4638675"/>
          <p14:tracePt t="29075" x="8359775" y="4638675"/>
          <p14:tracePt t="29081" x="8315325" y="4660900"/>
          <p14:tracePt t="29082" x="8269288" y="4706938"/>
          <p14:tracePt t="29087" x="8269288" y="4729163"/>
          <p14:tracePt t="29088" x="8269288" y="4751388"/>
          <p14:tracePt t="29090" x="8269288" y="4773613"/>
          <p14:tracePt t="29095" x="8269288" y="4795838"/>
          <p14:tracePt t="29097" x="8269288" y="4818063"/>
          <p14:tracePt t="29098" x="8269288" y="4864100"/>
          <p14:tracePt t="29103" x="8269288" y="4908550"/>
          <p14:tracePt t="29107" x="8293100" y="4930775"/>
          <p14:tracePt t="29113" x="8315325" y="4975225"/>
          <p14:tracePt t="29117" x="8315325" y="4997450"/>
          <p14:tracePt t="29118" x="8359775" y="5019675"/>
          <p14:tracePt t="29121" x="8359775" y="5041900"/>
          <p14:tracePt t="29122" x="8382000" y="5041900"/>
          <p14:tracePt t="29124" x="8404225" y="5087938"/>
          <p14:tracePt t="29128" x="8448675" y="5087938"/>
          <p14:tracePt t="29130" x="8470900" y="5110163"/>
          <p14:tracePt t="29132" x="8516938" y="5132388"/>
          <p14:tracePt t="29137" x="8561388" y="5132388"/>
          <p14:tracePt t="29138" x="8605838" y="5154613"/>
          <p14:tracePt t="29147" x="8696325" y="5154613"/>
          <p14:tracePt t="29148" x="8740775" y="5154613"/>
          <p14:tracePt t="29163" x="8964613" y="5154613"/>
          <p14:tracePt t="29164" x="8986838" y="5132388"/>
          <p14:tracePt t="29167" x="9031288" y="5110163"/>
          <p14:tracePt t="29168" x="9077325" y="5087938"/>
          <p14:tracePt t="29171" x="9099550" y="5087938"/>
          <p14:tracePt t="29172" x="9144000" y="5065713"/>
          <p14:tracePt t="29175" x="9188450" y="5041900"/>
          <p14:tracePt t="29178" x="9210675" y="5041900"/>
          <p14:tracePt t="29180" x="9278938" y="4997450"/>
          <p14:tracePt t="29182" x="9301163" y="4997450"/>
          <p14:tracePt t="29184" x="9345613" y="4975225"/>
          <p14:tracePt t="29186" x="9345613" y="4953000"/>
          <p14:tracePt t="29188" x="9367838" y="4930775"/>
          <p14:tracePt t="29190" x="9390063" y="4930775"/>
          <p14:tracePt t="29194" x="9412288" y="4908550"/>
          <p14:tracePt t="29197" x="9436100" y="4864100"/>
          <p14:tracePt t="29201" x="9458325" y="4818063"/>
          <p14:tracePt t="29207" x="9480550" y="4818063"/>
          <p14:tracePt t="29210" x="9480550" y="4795838"/>
          <p14:tracePt t="29218" x="9480550" y="4773613"/>
          <p14:tracePt t="29221" x="9480550" y="4751388"/>
          <p14:tracePt t="29231" x="9458325" y="4729163"/>
          <p14:tracePt t="29235" x="9458325" y="4706938"/>
          <p14:tracePt t="29239" x="9436100" y="4684713"/>
          <p14:tracePt t="29240" x="9367838" y="4638675"/>
          <p14:tracePt t="29245" x="9256713" y="4549775"/>
          <p14:tracePt t="29247" x="9210675" y="4527550"/>
          <p14:tracePt t="29249" x="9121775" y="4483100"/>
          <p14:tracePt t="29250" x="9077325" y="4483100"/>
          <p14:tracePt t="29253" x="9009063" y="4459288"/>
          <p14:tracePt t="29254" x="8942388" y="4437063"/>
          <p14:tracePt t="29257" x="8897938" y="4414838"/>
          <p14:tracePt t="29258" x="8851900" y="4414838"/>
          <p14:tracePt t="29261" x="8785225" y="4392613"/>
          <p14:tracePt t="29263" x="8696325" y="4370388"/>
          <p14:tracePt t="29264" x="8628063" y="4348163"/>
          <p14:tracePt t="29266" x="8561388" y="4348163"/>
          <p14:tracePt t="29268" x="8494713" y="4325938"/>
          <p14:tracePt t="29270" x="8426450" y="4303713"/>
          <p14:tracePt t="29273" x="8337550" y="4279900"/>
          <p14:tracePt t="29274" x="8269288" y="4257675"/>
          <p14:tracePt t="29277" x="8158163" y="4235450"/>
          <p14:tracePt t="29280" x="8023225" y="4191000"/>
          <p14:tracePt t="29282" x="7956550" y="4168775"/>
          <p14:tracePt t="29284" x="7912100" y="4146550"/>
          <p14:tracePt t="29286" x="7843838" y="4146550"/>
          <p14:tracePt t="29288" x="7821613" y="4124325"/>
          <p14:tracePt t="29290" x="7777163" y="4102100"/>
          <p14:tracePt t="29294" x="7732713" y="4102100"/>
          <p14:tracePt t="29297" x="7620000" y="4056063"/>
          <p14:tracePt t="29299" x="7575550" y="4033838"/>
          <p14:tracePt t="29300" x="7553325" y="4033838"/>
          <p14:tracePt t="29303" x="7507288" y="4011613"/>
          <p14:tracePt t="29304" x="7440613" y="3989388"/>
          <p14:tracePt t="29307" x="7396163" y="3989388"/>
          <p14:tracePt t="29308" x="7373938" y="3967163"/>
          <p14:tracePt t="29311" x="7327900" y="3944938"/>
          <p14:tracePt t="29313" x="7261225" y="3922713"/>
          <p14:tracePt t="29316" x="7239000" y="3898900"/>
          <p14:tracePt t="29318" x="7216775" y="3876675"/>
          <p14:tracePt t="29321" x="7194550" y="3854450"/>
          <p14:tracePt t="29323" x="7172325" y="3832225"/>
          <p14:tracePt t="29324" x="7150100" y="3810000"/>
          <p14:tracePt t="29328" x="7150100" y="3787775"/>
          <p14:tracePt t="29331" x="7126288" y="3743325"/>
          <p14:tracePt t="29332" x="7104063" y="3697288"/>
          <p14:tracePt t="29334" x="7081838" y="3675063"/>
          <p14:tracePt t="29336" x="7059613" y="3630613"/>
          <p14:tracePt t="29338" x="7059613" y="3586163"/>
          <p14:tracePt t="29340" x="7059613" y="3563938"/>
          <p14:tracePt t="29344" x="7059613" y="3541713"/>
          <p14:tracePt t="29347" x="7059613" y="3473450"/>
          <p14:tracePt t="29348" x="7037388" y="3429000"/>
          <p14:tracePt t="29350" x="7037388" y="3362325"/>
          <p14:tracePt t="29352" x="7037388" y="3316288"/>
          <p14:tracePt t="29354" x="7037388" y="3249613"/>
          <p14:tracePt t="29356" x="7037388" y="3182938"/>
          <p14:tracePt t="29358" x="7037388" y="3114675"/>
          <p14:tracePt t="29361" x="7037388" y="3048000"/>
          <p14:tracePt t="29363" x="7037388" y="2959100"/>
          <p14:tracePt t="29364" x="7037388" y="2890838"/>
          <p14:tracePt t="29366" x="7037388" y="2824163"/>
          <p14:tracePt t="29368" x="7037388" y="2733675"/>
          <p14:tracePt t="29370" x="7037388" y="2644775"/>
          <p14:tracePt t="29372" x="7037388" y="2554288"/>
          <p14:tracePt t="29374" x="7037388" y="2465388"/>
          <p14:tracePt t="29377" x="7037388" y="2352675"/>
          <p14:tracePt t="29379" x="7037388" y="2241550"/>
          <p14:tracePt t="29380" x="7037388" y="2151063"/>
          <p14:tracePt t="29382" x="7037388" y="2062163"/>
          <p14:tracePt t="29384" x="7037388" y="1927225"/>
          <p14:tracePt t="29386" x="7037388" y="1838325"/>
          <p14:tracePt t="29388" x="7037388" y="1747838"/>
          <p14:tracePt t="29390" x="7037388" y="1612900"/>
          <p14:tracePt t="29394" x="7037388" y="1524000"/>
          <p14:tracePt t="29396" x="7037388" y="1277938"/>
          <p14:tracePt t="29398" x="7037388" y="1165225"/>
          <p14:tracePt t="29400" x="7037388" y="1076325"/>
          <p14:tracePt t="29402" x="7037388" y="941388"/>
          <p14:tracePt t="29404" x="7037388" y="828675"/>
          <p14:tracePt t="29406" x="7037388" y="739775"/>
          <p14:tracePt t="29408" x="7037388" y="627063"/>
          <p14:tracePt t="29411" x="7037388" y="493713"/>
          <p14:tracePt t="29412" x="7037388" y="403225"/>
          <p14:tracePt t="29415" x="7037388" y="314325"/>
          <p14:tracePt t="29416" x="7037388" y="179388"/>
          <p14:tracePt t="29419" x="7037388" y="112713"/>
          <p14:tracePt t="29421" x="7037388" y="22225"/>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Procesos de Decisión de </a:t>
            </a:r>
            <a:r>
              <a:rPr lang="es-ES" dirty="0" err="1">
                <a:effectLst>
                  <a:outerShdw blurRad="38100" dist="38100" dir="2700000" algn="tl">
                    <a:srgbClr val="000000">
                      <a:alpha val="43137"/>
                    </a:srgbClr>
                  </a:outerShdw>
                </a:effectLst>
              </a:rPr>
              <a:t>Markov</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923A1DE8-FC5D-2BCE-26E4-96F462F6DF45}"/>
              </a:ext>
            </a:extLst>
          </p:cNvPr>
          <p:cNvSpPr>
            <a:spLocks noGrp="1"/>
          </p:cNvSpPr>
          <p:nvPr>
            <p:ph type="sldNum" sz="quarter" idx="12"/>
          </p:nvPr>
        </p:nvSpPr>
        <p:spPr/>
        <p:txBody>
          <a:bodyPr/>
          <a:lstStyle/>
          <a:p>
            <a:fld id="{B4A918BC-4D43-4B42-B3C0-E7EBE25E6AF0}" type="slidenum">
              <a:rPr lang="en-US" smtClean="0"/>
              <a:t>26</a:t>
            </a:fld>
            <a:endParaRPr lang="en-US"/>
          </a:p>
        </p:txBody>
      </p:sp>
      <p:sp>
        <p:nvSpPr>
          <p:cNvPr id="5" name="Marcador de pie de página 3">
            <a:extLst>
              <a:ext uri="{FF2B5EF4-FFF2-40B4-BE49-F238E27FC236}">
                <a16:creationId xmlns:a16="http://schemas.microsoft.com/office/drawing/2014/main" id="{22D901AE-0BB9-E656-9EE6-F5FDCE616682}"/>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DF76D97D-4833-203A-DEE9-263E86069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5006545-71D6-789C-10B5-C7D273650525}"/>
                  </a:ext>
                </a:extLst>
              </p:cNvPr>
              <p:cNvSpPr txBox="1"/>
              <p:nvPr/>
            </p:nvSpPr>
            <p:spPr>
              <a:xfrm>
                <a:off x="613520" y="3494314"/>
                <a:ext cx="4481854" cy="931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𝑉</m:t>
                          </m:r>
                        </m:e>
                        <m:sub>
                          <m:r>
                            <a:rPr lang="es-ES" sz="2000" b="0" i="1" smtClean="0">
                              <a:latin typeface="Cambria Math" panose="02040503050406030204" pitchFamily="18" charset="0"/>
                            </a:rPr>
                            <m:t>𝜋</m:t>
                          </m:r>
                        </m:sub>
                      </m:sSub>
                      <m:d>
                        <m:dPr>
                          <m:ctrlPr>
                            <a:rPr lang="es-ES" sz="2000" i="1">
                              <a:latin typeface="Cambria Math" panose="02040503050406030204" pitchFamily="18" charset="0"/>
                            </a:rPr>
                          </m:ctrlPr>
                        </m:dPr>
                        <m:e>
                          <m:r>
                            <a:rPr lang="es-ES" sz="2000" i="1">
                              <a:latin typeface="Cambria Math" panose="02040503050406030204" pitchFamily="18" charset="0"/>
                            </a:rPr>
                            <m:t>𝑠</m:t>
                          </m:r>
                        </m:e>
                      </m:d>
                      <m:r>
                        <a:rPr lang="es-ES" sz="2000" b="0" i="1" smtClean="0">
                          <a:latin typeface="Cambria Math" panose="02040503050406030204" pitchFamily="18" charset="0"/>
                        </a:rPr>
                        <m:t>=</m:t>
                      </m:r>
                      <m:r>
                        <a:rPr lang="es-ES" sz="2000" b="0" i="1" smtClean="0">
                          <a:latin typeface="Cambria Math" panose="02040503050406030204" pitchFamily="18" charset="0"/>
                        </a:rPr>
                        <m:t>𝐸</m:t>
                      </m:r>
                      <m:r>
                        <a:rPr lang="es-ES" sz="2000" b="0" i="1" smtClean="0">
                          <a:latin typeface="Cambria Math" panose="02040503050406030204" pitchFamily="18" charset="0"/>
                        </a:rPr>
                        <m:t>(</m:t>
                      </m:r>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𝑘</m:t>
                          </m:r>
                          <m:r>
                            <a:rPr lang="es-ES" sz="2000" b="0" i="1" smtClean="0">
                              <a:latin typeface="Cambria Math" panose="02040503050406030204" pitchFamily="18" charset="0"/>
                            </a:rPr>
                            <m:t>=0</m:t>
                          </m:r>
                        </m:sub>
                        <m:sup>
                          <m:r>
                            <a:rPr lang="es-ES" sz="2000" i="1" smtClean="0">
                              <a:latin typeface="Cambria Math" panose="02040503050406030204" pitchFamily="18" charset="0"/>
                              <a:ea typeface="Cambria Math" panose="02040503050406030204" pitchFamily="18" charset="0"/>
                            </a:rPr>
                            <m:t>∞</m:t>
                          </m:r>
                        </m:sup>
                        <m:e>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𝛾</m:t>
                              </m:r>
                            </m:e>
                            <m:sup>
                              <m:r>
                                <a:rPr lang="es-ES" sz="2000" b="0" i="1" smtClean="0">
                                  <a:latin typeface="Cambria Math" panose="02040503050406030204" pitchFamily="18" charset="0"/>
                                </a:rPr>
                                <m:t>𝑘</m:t>
                              </m:r>
                            </m:sup>
                          </m:sSup>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𝑘</m:t>
                              </m:r>
                              <m:r>
                                <a:rPr lang="es-ES" sz="2000" b="0" i="1" smtClean="0">
                                  <a:latin typeface="Cambria Math" panose="02040503050406030204" pitchFamily="18" charset="0"/>
                                </a:rPr>
                                <m:t>+1</m:t>
                              </m:r>
                            </m:sub>
                          </m:sSub>
                          <m:r>
                            <a:rPr lang="es-ES" sz="2000" b="0" i="1" smtClean="0">
                              <a:latin typeface="Cambria Math" panose="02040503050406030204" pitchFamily="18" charset="0"/>
                            </a:rPr>
                            <m:t> |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0</m:t>
                              </m:r>
                            </m:sub>
                          </m:sSub>
                          <m:r>
                            <a:rPr lang="es-ES" sz="2000" b="0" i="1" smtClean="0">
                              <a:latin typeface="Cambria Math" panose="02040503050406030204" pitchFamily="18" charset="0"/>
                            </a:rPr>
                            <m:t>=</m:t>
                          </m:r>
                          <m:r>
                            <a:rPr lang="es-ES" sz="2000" b="0" i="1" smtClean="0">
                              <a:latin typeface="Cambria Math" panose="02040503050406030204" pitchFamily="18" charset="0"/>
                            </a:rPr>
                            <m:t>𝑠</m:t>
                          </m:r>
                          <m:r>
                            <a:rPr lang="es-ES" sz="2000" b="0" i="1" smtClean="0">
                              <a:latin typeface="Cambria Math" panose="02040503050406030204" pitchFamily="18" charset="0"/>
                            </a:rPr>
                            <m:t>, </m:t>
                          </m:r>
                          <m:r>
                            <a:rPr lang="es-ES" sz="2000" b="0" i="1" smtClean="0">
                              <a:latin typeface="Cambria Math" panose="02040503050406030204" pitchFamily="18" charset="0"/>
                            </a:rPr>
                            <m:t>𝜋</m:t>
                          </m:r>
                          <m:r>
                            <a:rPr lang="es-ES" sz="2000" b="0" i="1" smtClean="0">
                              <a:latin typeface="Cambria Math" panose="02040503050406030204" pitchFamily="18" charset="0"/>
                            </a:rPr>
                            <m:t>)</m:t>
                          </m:r>
                        </m:e>
                      </m:nary>
                    </m:oMath>
                  </m:oMathPara>
                </a14:m>
                <a:endParaRPr lang="es-ES" sz="2400" dirty="0"/>
              </a:p>
            </p:txBody>
          </p:sp>
        </mc:Choice>
        <mc:Fallback xmlns="">
          <p:sp>
            <p:nvSpPr>
              <p:cNvPr id="3" name="CuadroTexto 2">
                <a:extLst>
                  <a:ext uri="{FF2B5EF4-FFF2-40B4-BE49-F238E27FC236}">
                    <a16:creationId xmlns:a16="http://schemas.microsoft.com/office/drawing/2014/main" id="{F5006545-71D6-789C-10B5-C7D273650525}"/>
                  </a:ext>
                </a:extLst>
              </p:cNvPr>
              <p:cNvSpPr txBox="1">
                <a:spLocks noRot="1" noChangeAspect="1" noMove="1" noResize="1" noEditPoints="1" noAdjustHandles="1" noChangeArrowheads="1" noChangeShapeType="1" noTextEdit="1"/>
              </p:cNvSpPr>
              <p:nvPr/>
            </p:nvSpPr>
            <p:spPr>
              <a:xfrm>
                <a:off x="613520" y="3494314"/>
                <a:ext cx="4481854" cy="931858"/>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511C16D-9453-90A0-B1C2-DD169443E7C0}"/>
                  </a:ext>
                </a:extLst>
              </p:cNvPr>
              <p:cNvSpPr txBox="1"/>
              <p:nvPr/>
            </p:nvSpPr>
            <p:spPr>
              <a:xfrm>
                <a:off x="6164864" y="3533748"/>
                <a:ext cx="5043272" cy="931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𝑄</m:t>
                          </m:r>
                        </m:e>
                        <m:sub>
                          <m:r>
                            <a:rPr lang="es-ES" sz="2000" b="0" i="1" smtClean="0">
                              <a:latin typeface="Cambria Math" panose="02040503050406030204" pitchFamily="18" charset="0"/>
                            </a:rPr>
                            <m:t>𝜋</m:t>
                          </m:r>
                        </m:sub>
                      </m:sSub>
                      <m:d>
                        <m:dPr>
                          <m:ctrlPr>
                            <a:rPr lang="es-ES" sz="2000" i="1">
                              <a:latin typeface="Cambria Math" panose="02040503050406030204" pitchFamily="18" charset="0"/>
                            </a:rPr>
                          </m:ctrlPr>
                        </m:dPr>
                        <m:e>
                          <m:r>
                            <a:rPr lang="es-ES" sz="2000" i="1">
                              <a:latin typeface="Cambria Math" panose="02040503050406030204" pitchFamily="18" charset="0"/>
                            </a:rPr>
                            <m:t>𝑠</m:t>
                          </m:r>
                          <m:r>
                            <a:rPr lang="es-ES" sz="2000" b="0" i="1" smtClean="0">
                              <a:latin typeface="Cambria Math" panose="02040503050406030204" pitchFamily="18" charset="0"/>
                            </a:rPr>
                            <m:t>,</m:t>
                          </m:r>
                          <m:r>
                            <a:rPr lang="es-ES" sz="2000" b="0" i="1" smtClean="0">
                              <a:latin typeface="Cambria Math" panose="02040503050406030204" pitchFamily="18" charset="0"/>
                            </a:rPr>
                            <m:t>𝑎</m:t>
                          </m:r>
                        </m:e>
                      </m:d>
                      <m:r>
                        <a:rPr lang="es-ES" sz="2000" b="0" i="1" smtClean="0">
                          <a:latin typeface="Cambria Math" panose="02040503050406030204" pitchFamily="18" charset="0"/>
                        </a:rPr>
                        <m:t>=</m:t>
                      </m:r>
                      <m:r>
                        <a:rPr lang="es-ES" sz="2000" b="0" i="1" smtClean="0">
                          <a:latin typeface="Cambria Math" panose="02040503050406030204" pitchFamily="18" charset="0"/>
                        </a:rPr>
                        <m:t>𝐸</m:t>
                      </m:r>
                      <m:r>
                        <a:rPr lang="es-ES" sz="2000" b="0" i="1" smtClean="0">
                          <a:latin typeface="Cambria Math" panose="02040503050406030204" pitchFamily="18" charset="0"/>
                        </a:rPr>
                        <m:t>(</m:t>
                      </m:r>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𝑘</m:t>
                          </m:r>
                          <m:r>
                            <a:rPr lang="es-ES" sz="2000" b="0" i="1" smtClean="0">
                              <a:latin typeface="Cambria Math" panose="02040503050406030204" pitchFamily="18" charset="0"/>
                            </a:rPr>
                            <m:t>=0</m:t>
                          </m:r>
                        </m:sub>
                        <m:sup>
                          <m:r>
                            <a:rPr lang="es-ES" sz="2000" i="1" smtClean="0">
                              <a:latin typeface="Cambria Math" panose="02040503050406030204" pitchFamily="18" charset="0"/>
                              <a:ea typeface="Cambria Math" panose="02040503050406030204" pitchFamily="18" charset="0"/>
                            </a:rPr>
                            <m:t>∞</m:t>
                          </m:r>
                        </m:sup>
                        <m:e>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𝛾</m:t>
                              </m:r>
                            </m:e>
                            <m:sup>
                              <m:r>
                                <a:rPr lang="es-ES" sz="2000" b="0" i="1" smtClean="0">
                                  <a:latin typeface="Cambria Math" panose="02040503050406030204" pitchFamily="18" charset="0"/>
                                </a:rPr>
                                <m:t>𝑘</m:t>
                              </m:r>
                            </m:sup>
                          </m:sSup>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𝑘</m:t>
                              </m:r>
                              <m:r>
                                <a:rPr lang="es-ES" sz="2000" b="0" i="1" smtClean="0">
                                  <a:latin typeface="Cambria Math" panose="02040503050406030204" pitchFamily="18" charset="0"/>
                                </a:rPr>
                                <m:t>+1</m:t>
                              </m:r>
                            </m:sub>
                          </m:sSub>
                          <m:r>
                            <a:rPr lang="es-ES" sz="2000" b="0" i="1" smtClean="0">
                              <a:latin typeface="Cambria Math" panose="02040503050406030204" pitchFamily="18" charset="0"/>
                            </a:rPr>
                            <m:t> |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0</m:t>
                              </m:r>
                            </m:sub>
                          </m:sSub>
                          <m:r>
                            <a:rPr lang="es-ES" sz="2000" b="0" i="1" smtClean="0">
                              <a:latin typeface="Cambria Math" panose="02040503050406030204" pitchFamily="18" charset="0"/>
                            </a:rPr>
                            <m:t>=</m:t>
                          </m:r>
                          <m:r>
                            <a:rPr lang="es-ES" sz="2000" b="0" i="1" smtClean="0">
                              <a:latin typeface="Cambria Math" panose="02040503050406030204" pitchFamily="18" charset="0"/>
                            </a:rPr>
                            <m:t>𝑠</m:t>
                          </m:r>
                          <m:r>
                            <a:rPr lang="es-ES" sz="2000" b="0" i="1" smtClean="0">
                              <a:latin typeface="Cambria Math" panose="02040503050406030204" pitchFamily="18" charset="0"/>
                            </a:rPr>
                            <m:t>,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𝑎</m:t>
                              </m:r>
                            </m:e>
                            <m:sub>
                              <m:r>
                                <a:rPr lang="es-ES" sz="2000" b="0" i="1" smtClean="0">
                                  <a:latin typeface="Cambria Math" panose="02040503050406030204" pitchFamily="18" charset="0"/>
                                </a:rPr>
                                <m:t>0</m:t>
                              </m:r>
                            </m:sub>
                          </m:sSub>
                          <m:r>
                            <a:rPr lang="es-ES" sz="2000" b="0" i="1" smtClean="0">
                              <a:latin typeface="Cambria Math" panose="02040503050406030204" pitchFamily="18" charset="0"/>
                            </a:rPr>
                            <m:t>=</m:t>
                          </m:r>
                          <m:r>
                            <a:rPr lang="es-ES" sz="2000" b="0" i="1" smtClean="0">
                              <a:latin typeface="Cambria Math" panose="02040503050406030204" pitchFamily="18" charset="0"/>
                            </a:rPr>
                            <m:t>𝑎</m:t>
                          </m:r>
                          <m:r>
                            <a:rPr lang="es-ES" sz="2000" b="0" i="1" smtClean="0">
                              <a:latin typeface="Cambria Math" panose="02040503050406030204" pitchFamily="18" charset="0"/>
                            </a:rPr>
                            <m:t>, </m:t>
                          </m:r>
                          <m:r>
                            <a:rPr lang="es-ES" sz="2000" b="0" i="1" smtClean="0">
                              <a:latin typeface="Cambria Math" panose="02040503050406030204" pitchFamily="18" charset="0"/>
                            </a:rPr>
                            <m:t>𝜋</m:t>
                          </m:r>
                          <m:r>
                            <a:rPr lang="es-ES" sz="2000" b="0" i="1" smtClean="0">
                              <a:latin typeface="Cambria Math" panose="02040503050406030204" pitchFamily="18" charset="0"/>
                            </a:rPr>
                            <m:t>)</m:t>
                          </m:r>
                        </m:e>
                      </m:nary>
                    </m:oMath>
                  </m:oMathPara>
                </a14:m>
                <a:endParaRPr lang="es-ES" sz="2400" dirty="0"/>
              </a:p>
            </p:txBody>
          </p:sp>
        </mc:Choice>
        <mc:Fallback xmlns="">
          <p:sp>
            <p:nvSpPr>
              <p:cNvPr id="7" name="CuadroTexto 6">
                <a:extLst>
                  <a:ext uri="{FF2B5EF4-FFF2-40B4-BE49-F238E27FC236}">
                    <a16:creationId xmlns:a16="http://schemas.microsoft.com/office/drawing/2014/main" id="{3511C16D-9453-90A0-B1C2-DD169443E7C0}"/>
                  </a:ext>
                </a:extLst>
              </p:cNvPr>
              <p:cNvSpPr txBox="1">
                <a:spLocks noRot="1" noChangeAspect="1" noMove="1" noResize="1" noEditPoints="1" noAdjustHandles="1" noChangeArrowheads="1" noChangeShapeType="1" noTextEdit="1"/>
              </p:cNvSpPr>
              <p:nvPr/>
            </p:nvSpPr>
            <p:spPr>
              <a:xfrm>
                <a:off x="6164864" y="3533748"/>
                <a:ext cx="5043272" cy="931858"/>
              </a:xfrm>
              <a:prstGeom prst="rect">
                <a:avLst/>
              </a:prstGeom>
              <a:blipFill>
                <a:blip r:embed="rId7"/>
                <a:stretch>
                  <a:fillRect/>
                </a:stretch>
              </a:blipFill>
            </p:spPr>
            <p:txBody>
              <a:bodyPr/>
              <a:lstStyle/>
              <a:p>
                <a:r>
                  <a:rPr lang="es-ES">
                    <a:noFill/>
                  </a:rPr>
                  <a:t> </a:t>
                </a:r>
              </a:p>
            </p:txBody>
          </p:sp>
        </mc:Fallback>
      </mc:AlternateContent>
      <p:sp>
        <p:nvSpPr>
          <p:cNvPr id="8" name="CuadroTexto 7">
            <a:extLst>
              <a:ext uri="{FF2B5EF4-FFF2-40B4-BE49-F238E27FC236}">
                <a16:creationId xmlns:a16="http://schemas.microsoft.com/office/drawing/2014/main" id="{AE855A30-18D2-3561-644B-DDA686686CF6}"/>
              </a:ext>
            </a:extLst>
          </p:cNvPr>
          <p:cNvSpPr txBox="1"/>
          <p:nvPr/>
        </p:nvSpPr>
        <p:spPr>
          <a:xfrm>
            <a:off x="971550" y="3059668"/>
            <a:ext cx="4041321" cy="369332"/>
          </a:xfrm>
          <a:prstGeom prst="rect">
            <a:avLst/>
          </a:prstGeom>
          <a:noFill/>
        </p:spPr>
        <p:txBody>
          <a:bodyPr wrap="square" rtlCol="0">
            <a:spAutoFit/>
          </a:bodyPr>
          <a:lstStyle/>
          <a:p>
            <a:r>
              <a:rPr lang="es-ES" b="1" dirty="0"/>
              <a:t>Función valor-estado:</a:t>
            </a:r>
          </a:p>
        </p:txBody>
      </p:sp>
      <p:sp>
        <p:nvSpPr>
          <p:cNvPr id="13" name="CuadroTexto 12">
            <a:extLst>
              <a:ext uri="{FF2B5EF4-FFF2-40B4-BE49-F238E27FC236}">
                <a16:creationId xmlns:a16="http://schemas.microsoft.com/office/drawing/2014/main" id="{9E36589A-16C8-A4F4-F361-2D596F19E3ED}"/>
              </a:ext>
            </a:extLst>
          </p:cNvPr>
          <p:cNvSpPr txBox="1"/>
          <p:nvPr/>
        </p:nvSpPr>
        <p:spPr>
          <a:xfrm>
            <a:off x="6246510" y="3052633"/>
            <a:ext cx="4041321" cy="369332"/>
          </a:xfrm>
          <a:prstGeom prst="rect">
            <a:avLst/>
          </a:prstGeom>
          <a:noFill/>
        </p:spPr>
        <p:txBody>
          <a:bodyPr wrap="square" rtlCol="0">
            <a:spAutoFit/>
          </a:bodyPr>
          <a:lstStyle/>
          <a:p>
            <a:r>
              <a:rPr lang="es-ES" b="1" dirty="0"/>
              <a:t>Función valor-acción:</a:t>
            </a: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7824A3AF-CE84-FE9B-1346-C75F96A1797D}"/>
                  </a:ext>
                </a:extLst>
              </p:cNvPr>
              <p:cNvSpPr txBox="1"/>
              <p:nvPr/>
            </p:nvSpPr>
            <p:spPr>
              <a:xfrm>
                <a:off x="971550" y="4656773"/>
                <a:ext cx="4123824" cy="646331"/>
              </a:xfrm>
              <a:prstGeom prst="rect">
                <a:avLst/>
              </a:prstGeom>
              <a:noFill/>
            </p:spPr>
            <p:txBody>
              <a:bodyPr wrap="square" rtlCol="0">
                <a:spAutoFit/>
              </a:bodyPr>
              <a:lstStyle/>
              <a:p>
                <a:pPr algn="just"/>
                <a:r>
                  <a:rPr lang="es-ES" dirty="0"/>
                  <a:t>Representa el esfuerzo esperado desde el estado </a:t>
                </a:r>
                <a:r>
                  <a:rPr lang="es-ES" b="1" dirty="0"/>
                  <a:t>s</a:t>
                </a:r>
                <a:r>
                  <a:rPr lang="es-ES" dirty="0"/>
                  <a:t> y utilizando la política </a:t>
                </a:r>
                <a14:m>
                  <m:oMath xmlns:m="http://schemas.openxmlformats.org/officeDocument/2006/math">
                    <m:r>
                      <a:rPr lang="es-ES" sz="1800" b="1" i="1" smtClean="0">
                        <a:latin typeface="Cambria Math" panose="02040503050406030204" pitchFamily="18" charset="0"/>
                      </a:rPr>
                      <m:t>𝝅</m:t>
                    </m:r>
                  </m:oMath>
                </a14:m>
                <a:endParaRPr lang="es-ES" b="1" dirty="0"/>
              </a:p>
            </p:txBody>
          </p:sp>
        </mc:Choice>
        <mc:Fallback xmlns="">
          <p:sp>
            <p:nvSpPr>
              <p:cNvPr id="14" name="CuadroTexto 13">
                <a:extLst>
                  <a:ext uri="{FF2B5EF4-FFF2-40B4-BE49-F238E27FC236}">
                    <a16:creationId xmlns:a16="http://schemas.microsoft.com/office/drawing/2014/main" id="{7824A3AF-CE84-FE9B-1346-C75F96A1797D}"/>
                  </a:ext>
                </a:extLst>
              </p:cNvPr>
              <p:cNvSpPr txBox="1">
                <a:spLocks noRot="1" noChangeAspect="1" noMove="1" noResize="1" noEditPoints="1" noAdjustHandles="1" noChangeArrowheads="1" noChangeShapeType="1" noTextEdit="1"/>
              </p:cNvSpPr>
              <p:nvPr/>
            </p:nvSpPr>
            <p:spPr>
              <a:xfrm>
                <a:off x="971550" y="4656773"/>
                <a:ext cx="4123824" cy="646331"/>
              </a:xfrm>
              <a:prstGeom prst="rect">
                <a:avLst/>
              </a:prstGeom>
              <a:blipFill>
                <a:blip r:embed="rId8"/>
                <a:stretch>
                  <a:fillRect l="-1182" t="-5660" r="-1182" b="-1415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07FA5F6C-227D-FC70-4EA4-79025462C805}"/>
                  </a:ext>
                </a:extLst>
              </p:cNvPr>
              <p:cNvSpPr txBox="1"/>
              <p:nvPr/>
            </p:nvSpPr>
            <p:spPr>
              <a:xfrm>
                <a:off x="6246510" y="4574391"/>
                <a:ext cx="4747583" cy="923330"/>
              </a:xfrm>
              <a:prstGeom prst="rect">
                <a:avLst/>
              </a:prstGeom>
              <a:noFill/>
            </p:spPr>
            <p:txBody>
              <a:bodyPr wrap="square" rtlCol="0">
                <a:spAutoFit/>
              </a:bodyPr>
              <a:lstStyle/>
              <a:p>
                <a:pPr algn="just"/>
                <a:r>
                  <a:rPr lang="es-ES" dirty="0"/>
                  <a:t>Representa el esfuerzo esperado desde el estado </a:t>
                </a:r>
                <a:r>
                  <a:rPr lang="es-ES" b="1" dirty="0"/>
                  <a:t>s</a:t>
                </a:r>
                <a:r>
                  <a:rPr lang="es-ES" dirty="0"/>
                  <a:t>, tomando la acción </a:t>
                </a:r>
                <a:r>
                  <a:rPr lang="es-ES" b="1" dirty="0"/>
                  <a:t>a</a:t>
                </a:r>
                <a:r>
                  <a:rPr lang="es-ES" dirty="0"/>
                  <a:t> y utilizando la política </a:t>
                </a:r>
                <a14:m>
                  <m:oMath xmlns:m="http://schemas.openxmlformats.org/officeDocument/2006/math">
                    <m:r>
                      <a:rPr lang="es-ES" sz="1800" b="1" i="1" smtClean="0">
                        <a:latin typeface="Cambria Math" panose="02040503050406030204" pitchFamily="18" charset="0"/>
                      </a:rPr>
                      <m:t>𝝅</m:t>
                    </m:r>
                  </m:oMath>
                </a14:m>
                <a:endParaRPr lang="es-ES" b="1" dirty="0"/>
              </a:p>
            </p:txBody>
          </p:sp>
        </mc:Choice>
        <mc:Fallback xmlns="">
          <p:sp>
            <p:nvSpPr>
              <p:cNvPr id="15" name="CuadroTexto 14">
                <a:extLst>
                  <a:ext uri="{FF2B5EF4-FFF2-40B4-BE49-F238E27FC236}">
                    <a16:creationId xmlns:a16="http://schemas.microsoft.com/office/drawing/2014/main" id="{07FA5F6C-227D-FC70-4EA4-79025462C805}"/>
                  </a:ext>
                </a:extLst>
              </p:cNvPr>
              <p:cNvSpPr txBox="1">
                <a:spLocks noRot="1" noChangeAspect="1" noMove="1" noResize="1" noEditPoints="1" noAdjustHandles="1" noChangeArrowheads="1" noChangeShapeType="1" noTextEdit="1"/>
              </p:cNvSpPr>
              <p:nvPr/>
            </p:nvSpPr>
            <p:spPr>
              <a:xfrm>
                <a:off x="6246510" y="4574391"/>
                <a:ext cx="4747583" cy="923330"/>
              </a:xfrm>
              <a:prstGeom prst="rect">
                <a:avLst/>
              </a:prstGeom>
              <a:blipFill>
                <a:blip r:embed="rId9"/>
                <a:stretch>
                  <a:fillRect l="-1157" t="-3289" r="-1157" b="-92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766B8FC-4570-B74A-BC50-DCEAEDDDE2C8}"/>
                  </a:ext>
                </a:extLst>
              </p:cNvPr>
              <p:cNvSpPr txBox="1"/>
              <p:nvPr/>
            </p:nvSpPr>
            <p:spPr>
              <a:xfrm>
                <a:off x="2925204" y="3021855"/>
                <a:ext cx="253040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𝑉</m:t>
                          </m:r>
                        </m:e>
                        <m:sub>
                          <m:r>
                            <a:rPr lang="es-ES" sz="2000" b="0" i="1" smtClean="0">
                              <a:latin typeface="Cambria Math" panose="02040503050406030204" pitchFamily="18" charset="0"/>
                            </a:rPr>
                            <m:t>𝜋</m:t>
                          </m:r>
                        </m:sub>
                      </m:sSub>
                      <m:r>
                        <a:rPr lang="es-ES" sz="2000" b="0" i="1" smtClean="0">
                          <a:latin typeface="Cambria Math" panose="02040503050406030204" pitchFamily="18" charset="0"/>
                        </a:rPr>
                        <m:t>:</m:t>
                      </m:r>
                      <m:r>
                        <a:rPr lang="es-ES" sz="2000" b="0" i="1" smtClean="0">
                          <a:latin typeface="Cambria Math" panose="02040503050406030204" pitchFamily="18" charset="0"/>
                        </a:rPr>
                        <m:t>𝑆</m:t>
                      </m:r>
                      <m:r>
                        <a:rPr lang="es-ES" sz="2000" b="0" i="1" smtClean="0">
                          <a:latin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ℝ</m:t>
                      </m:r>
                    </m:oMath>
                  </m:oMathPara>
                </a14:m>
                <a:endParaRPr lang="es-ES" sz="2400" dirty="0"/>
              </a:p>
            </p:txBody>
          </p:sp>
        </mc:Choice>
        <mc:Fallback xmlns="">
          <p:sp>
            <p:nvSpPr>
              <p:cNvPr id="20" name="CuadroTexto 19">
                <a:extLst>
                  <a:ext uri="{FF2B5EF4-FFF2-40B4-BE49-F238E27FC236}">
                    <a16:creationId xmlns:a16="http://schemas.microsoft.com/office/drawing/2014/main" id="{8766B8FC-4570-B74A-BC50-DCEAEDDDE2C8}"/>
                  </a:ext>
                </a:extLst>
              </p:cNvPr>
              <p:cNvSpPr txBox="1">
                <a:spLocks noRot="1" noChangeAspect="1" noMove="1" noResize="1" noEditPoints="1" noAdjustHandles="1" noChangeArrowheads="1" noChangeShapeType="1" noTextEdit="1"/>
              </p:cNvSpPr>
              <p:nvPr/>
            </p:nvSpPr>
            <p:spPr>
              <a:xfrm>
                <a:off x="2925204" y="3021855"/>
                <a:ext cx="2530402" cy="400110"/>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B54D7862-87D8-92FF-5AE6-F683832A59D4}"/>
                  </a:ext>
                </a:extLst>
              </p:cNvPr>
              <p:cNvSpPr txBox="1"/>
              <p:nvPr/>
            </p:nvSpPr>
            <p:spPr>
              <a:xfrm>
                <a:off x="8359896" y="3044279"/>
                <a:ext cx="253040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𝑄</m:t>
                          </m:r>
                        </m:e>
                        <m:sub>
                          <m:r>
                            <a:rPr lang="es-ES" sz="2000" b="0" i="1" smtClean="0">
                              <a:latin typeface="Cambria Math" panose="02040503050406030204" pitchFamily="18" charset="0"/>
                            </a:rPr>
                            <m:t>𝜋</m:t>
                          </m:r>
                        </m:sub>
                      </m:sSub>
                      <m:r>
                        <a:rPr lang="es-ES" sz="2000" b="0" i="1" smtClean="0">
                          <a:latin typeface="Cambria Math" panose="02040503050406030204" pitchFamily="18" charset="0"/>
                        </a:rPr>
                        <m:t>:</m:t>
                      </m:r>
                      <m:r>
                        <a:rPr lang="es-ES" sz="2000" b="0" i="1" smtClean="0">
                          <a:latin typeface="Cambria Math" panose="02040503050406030204" pitchFamily="18" charset="0"/>
                        </a:rPr>
                        <m:t>𝑆</m:t>
                      </m:r>
                      <m:r>
                        <a:rPr lang="es-ES" sz="2000" b="0" i="1" smtClean="0">
                          <a:latin typeface="Cambria Math" panose="02040503050406030204" pitchFamily="18" charset="0"/>
                        </a:rPr>
                        <m:t>×</m:t>
                      </m:r>
                      <m:r>
                        <a:rPr lang="es-ES" sz="2000" b="0" i="1" smtClean="0">
                          <a:latin typeface="Cambria Math" panose="02040503050406030204" pitchFamily="18" charset="0"/>
                        </a:rPr>
                        <m:t>𝐴</m:t>
                      </m:r>
                      <m:r>
                        <a:rPr lang="es-ES" sz="2000" b="0" i="1" smtClean="0">
                          <a:latin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ℝ</m:t>
                      </m:r>
                    </m:oMath>
                  </m:oMathPara>
                </a14:m>
                <a:endParaRPr lang="es-ES" sz="2400" dirty="0"/>
              </a:p>
            </p:txBody>
          </p:sp>
        </mc:Choice>
        <mc:Fallback xmlns="">
          <p:sp>
            <p:nvSpPr>
              <p:cNvPr id="21" name="CuadroTexto 20">
                <a:extLst>
                  <a:ext uri="{FF2B5EF4-FFF2-40B4-BE49-F238E27FC236}">
                    <a16:creationId xmlns:a16="http://schemas.microsoft.com/office/drawing/2014/main" id="{B54D7862-87D8-92FF-5AE6-F683832A59D4}"/>
                  </a:ext>
                </a:extLst>
              </p:cNvPr>
              <p:cNvSpPr txBox="1">
                <a:spLocks noRot="1" noChangeAspect="1" noMove="1" noResize="1" noEditPoints="1" noAdjustHandles="1" noChangeArrowheads="1" noChangeShapeType="1" noTextEdit="1"/>
              </p:cNvSpPr>
              <p:nvPr/>
            </p:nvSpPr>
            <p:spPr>
              <a:xfrm>
                <a:off x="8359896" y="3044279"/>
                <a:ext cx="2530402" cy="400110"/>
              </a:xfrm>
              <a:prstGeom prst="rect">
                <a:avLst/>
              </a:prstGeom>
              <a:blipFill>
                <a:blip r:embed="rId11"/>
                <a:stretch>
                  <a:fillRect b="-9091"/>
                </a:stretch>
              </a:blipFill>
            </p:spPr>
            <p:txBody>
              <a:bodyPr/>
              <a:lstStyle/>
              <a:p>
                <a:r>
                  <a:rPr lang="es-ES">
                    <a:noFill/>
                  </a:rPr>
                  <a:t> </a:t>
                </a:r>
              </a:p>
            </p:txBody>
          </p:sp>
        </mc:Fallback>
      </mc:AlternateContent>
      <p:pic>
        <p:nvPicPr>
          <p:cNvPr id="22" name="Audio 21">
            <a:hlinkClick r:id="" action="ppaction://media"/>
            <a:extLst>
              <a:ext uri="{FF2B5EF4-FFF2-40B4-BE49-F238E27FC236}">
                <a16:creationId xmlns:a16="http://schemas.microsoft.com/office/drawing/2014/main" id="{45B76E37-49CC-DA4D-2C80-F42DBA055046}"/>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447545265"/>
      </p:ext>
    </p:extLst>
  </p:cSld>
  <p:clrMapOvr>
    <a:masterClrMapping/>
  </p:clrMapOvr>
  <mc:AlternateContent xmlns:mc="http://schemas.openxmlformats.org/markup-compatibility/2006" xmlns:p14="http://schemas.microsoft.com/office/powerpoint/2010/main">
    <mc:Choice Requires="p14">
      <p:transition spd="slow" p14:dur="2000" advTm="17131"/>
    </mc:Choice>
    <mc:Fallback xmlns="">
      <p:transition spd="slow" advTm="1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5704" x="403225" y="88900"/>
          <p14:tracePt t="5706" x="358775" y="179388"/>
          <p14:tracePt t="5708" x="336550" y="246063"/>
          <p14:tracePt t="5709" x="314325" y="314325"/>
          <p14:tracePt t="5712" x="314325" y="336550"/>
          <p14:tracePt t="5713" x="268288" y="381000"/>
          <p14:tracePt t="5716" x="268288" y="403225"/>
          <p14:tracePt t="5717" x="223838" y="447675"/>
          <p14:tracePt t="5719" x="201613" y="493713"/>
          <p14:tracePt t="5721" x="201613" y="538163"/>
          <p14:tracePt t="5725" x="157163" y="582613"/>
          <p14:tracePt t="5727" x="112713" y="695325"/>
          <p14:tracePt t="5729" x="66675" y="784225"/>
          <p14:tracePt t="5731" x="44450" y="850900"/>
          <p14:tracePt t="5733" x="0" y="941388"/>
          <p14:tracePt t="5805" x="44450" y="3517900"/>
          <p14:tracePt t="5807" x="112713" y="3608388"/>
          <p14:tracePt t="5809" x="157163" y="3675063"/>
          <p14:tracePt t="5812" x="246063" y="3765550"/>
          <p14:tracePt t="5814" x="336550" y="3876675"/>
          <p14:tracePt t="5816" x="381000" y="3944938"/>
          <p14:tracePt t="5818" x="469900" y="4033838"/>
          <p14:tracePt t="5819" x="560388" y="4102100"/>
          <p14:tracePt t="5821" x="604838" y="4191000"/>
          <p14:tracePt t="5824" x="695325" y="4257675"/>
          <p14:tracePt t="5827" x="828675" y="4437063"/>
          <p14:tracePt t="5829" x="919163" y="4505325"/>
          <p14:tracePt t="5831" x="985838" y="4594225"/>
          <p14:tracePt t="5833" x="1076325" y="4638675"/>
          <p14:tracePt t="5835" x="1187450" y="4729163"/>
          <p14:tracePt t="5837" x="1255713" y="4795838"/>
          <p14:tracePt t="5839" x="1300163" y="4840288"/>
          <p14:tracePt t="5842" x="1389063" y="4908550"/>
          <p14:tracePt t="5843" x="1501775" y="4975225"/>
          <p14:tracePt t="5846" x="1590675" y="5019675"/>
          <p14:tracePt t="5847" x="1703388" y="5087938"/>
          <p14:tracePt t="5849" x="1770063" y="5132388"/>
          <p14:tracePt t="5851" x="1838325" y="5154613"/>
          <p14:tracePt t="5853" x="1949450" y="5199063"/>
          <p14:tracePt t="5855" x="2017713" y="5245100"/>
          <p14:tracePt t="5858" x="2128838" y="5289550"/>
          <p14:tracePt t="5859" x="2219325" y="5334000"/>
          <p14:tracePt t="5862" x="2286000" y="5334000"/>
          <p14:tracePt t="5863" x="2374900" y="5378450"/>
          <p14:tracePt t="5865" x="2465388" y="5400675"/>
          <p14:tracePt t="5880" x="3025775" y="5446713"/>
          <p14:tracePt t="5882" x="3114675" y="5446713"/>
          <p14:tracePt t="5883" x="3182938" y="5446713"/>
          <p14:tracePt t="5885" x="3249613" y="5446713"/>
          <p14:tracePt t="5887" x="3316288" y="5446713"/>
          <p14:tracePt t="5889" x="3384550" y="5446713"/>
          <p14:tracePt t="5892" x="3451225" y="5422900"/>
          <p14:tracePt t="5894" x="3517900" y="5400675"/>
          <p14:tracePt t="5895" x="3563938" y="5378450"/>
          <p14:tracePt t="5897" x="3630613" y="5378450"/>
          <p14:tracePt t="5899" x="3697288" y="5356225"/>
          <p14:tracePt t="5901" x="3743325" y="5334000"/>
          <p14:tracePt t="5903" x="3810000" y="5311775"/>
          <p14:tracePt t="5906" x="3854450" y="5311775"/>
          <p14:tracePt t="5910" x="3922713" y="5245100"/>
          <p14:tracePt t="5911" x="3989388" y="5221288"/>
          <p14:tracePt t="5913" x="3989388" y="5199063"/>
          <p14:tracePt t="5915" x="4033838" y="5176838"/>
          <p14:tracePt t="5917" x="4056063" y="5154613"/>
          <p14:tracePt t="5919" x="4078288" y="5110163"/>
          <p14:tracePt t="5921" x="4102100" y="5110163"/>
          <p14:tracePt t="5925" x="4102100" y="5087938"/>
          <p14:tracePt t="5927" x="4146550" y="5041900"/>
          <p14:tracePt t="5929" x="4146550" y="5019675"/>
          <p14:tracePt t="5931" x="4168775" y="4997450"/>
          <p14:tracePt t="5933" x="4168775" y="4975225"/>
          <p14:tracePt t="5935" x="4191000" y="4953000"/>
          <p14:tracePt t="5937" x="4191000" y="4930775"/>
          <p14:tracePt t="5939" x="4191000" y="4908550"/>
          <p14:tracePt t="5942" x="4191000" y="4886325"/>
          <p14:tracePt t="5943" x="4191000" y="4864100"/>
          <p14:tracePt t="5945" x="4191000" y="4818063"/>
          <p14:tracePt t="5947" x="4168775" y="4795838"/>
          <p14:tracePt t="5949" x="4168775" y="4751388"/>
          <p14:tracePt t="5951" x="4146550" y="4729163"/>
          <p14:tracePt t="5953" x="4102100" y="4706938"/>
          <p14:tracePt t="5955" x="4078288" y="4638675"/>
          <p14:tracePt t="5958" x="4056063" y="4594225"/>
          <p14:tracePt t="5960" x="4033838" y="4572000"/>
          <p14:tracePt t="5961" x="3989388" y="4527550"/>
          <p14:tracePt t="5963" x="3922713" y="4459288"/>
          <p14:tracePt t="5965" x="3765550" y="4325938"/>
          <p14:tracePt t="5968" x="3586163" y="4213225"/>
          <p14:tracePt t="5969" x="3429000" y="4078288"/>
          <p14:tracePt t="5971" x="3271838" y="3967163"/>
          <p14:tracePt t="5976" x="2935288" y="3810000"/>
          <p14:tracePt t="5979" x="2644775" y="3675063"/>
          <p14:tracePt t="5981" x="2487613" y="3630613"/>
          <p14:tracePt t="5983" x="2330450" y="3563938"/>
          <p14:tracePt t="5985" x="2173288" y="3517900"/>
          <p14:tracePt t="5987" x="2084388" y="3473450"/>
          <p14:tracePt t="5989" x="2017713" y="3451225"/>
          <p14:tracePt t="5992" x="1927225" y="3429000"/>
          <p14:tracePt t="5993" x="1838325" y="3429000"/>
          <p14:tracePt t="5996" x="1747838" y="3429000"/>
          <p14:tracePt t="5997" x="1681163" y="3429000"/>
          <p14:tracePt t="5999" x="1590675" y="3429000"/>
          <p14:tracePt t="6001" x="1501775" y="3429000"/>
          <p14:tracePt t="6003" x="1411288" y="3429000"/>
          <p14:tracePt t="6005" x="1322388" y="3429000"/>
          <p14:tracePt t="6008" x="1209675" y="3429000"/>
          <p14:tracePt t="6010" x="1143000" y="3429000"/>
          <p14:tracePt t="6011" x="1098550" y="3429000"/>
          <p14:tracePt t="6013" x="1030288" y="3429000"/>
          <p14:tracePt t="6015" x="985838" y="3451225"/>
          <p14:tracePt t="6017" x="941388" y="3473450"/>
          <p14:tracePt t="6019" x="896938" y="3495675"/>
          <p14:tracePt t="6021" x="874713" y="3517900"/>
          <p14:tracePt t="6025" x="828675" y="3541713"/>
          <p14:tracePt t="6027" x="784225" y="3608388"/>
          <p14:tracePt t="6030" x="762000" y="3630613"/>
          <p14:tracePt t="6031" x="762000" y="3652838"/>
          <p14:tracePt t="6033" x="739775" y="3697288"/>
          <p14:tracePt t="6037" x="717550" y="3743325"/>
          <p14:tracePt t="6040" x="717550" y="3765550"/>
          <p14:tracePt t="6043" x="717550" y="3787775"/>
          <p14:tracePt t="6046" x="695325" y="3810000"/>
          <p14:tracePt t="6047" x="695325" y="3854450"/>
          <p14:tracePt t="6052" x="695325" y="3876675"/>
          <p14:tracePt t="6053" x="695325" y="3922713"/>
          <p14:tracePt t="6055" x="695325" y="3944938"/>
          <p14:tracePt t="6060" x="695325" y="4011613"/>
          <p14:tracePt t="6061" x="695325" y="4056063"/>
          <p14:tracePt t="6063" x="695325" y="4078288"/>
          <p14:tracePt t="6065" x="717550" y="4124325"/>
          <p14:tracePt t="6067" x="717550" y="4168775"/>
          <p14:tracePt t="6069" x="739775" y="4191000"/>
          <p14:tracePt t="6071" x="762000" y="4235450"/>
          <p14:tracePt t="6076" x="784225" y="4303713"/>
          <p14:tracePt t="6079" x="806450" y="4370388"/>
          <p14:tracePt t="6081" x="850900" y="4437063"/>
          <p14:tracePt t="6086" x="874713" y="4459288"/>
          <p14:tracePt t="6088" x="896938" y="4505325"/>
          <p14:tracePt t="6089" x="919163" y="4527550"/>
          <p14:tracePt t="6093" x="963613" y="4572000"/>
          <p14:tracePt t="6095" x="985838" y="4594225"/>
          <p14:tracePt t="6097" x="985838" y="4616450"/>
          <p14:tracePt t="6099" x="1030288" y="4638675"/>
          <p14:tracePt t="6101" x="1054100" y="4660900"/>
          <p14:tracePt t="6103" x="1054100" y="4684713"/>
          <p14:tracePt t="6105" x="1098550" y="4706938"/>
          <p14:tracePt t="6108" x="1120775" y="4706938"/>
          <p14:tracePt t="6111" x="1165225" y="4751388"/>
          <p14:tracePt t="6113" x="1187450" y="4751388"/>
          <p14:tracePt t="6115" x="1209675" y="4751388"/>
          <p14:tracePt t="6117" x="1255713" y="4773613"/>
          <p14:tracePt t="6119" x="1277938" y="4795838"/>
          <p14:tracePt t="6121" x="1300163" y="4795838"/>
          <p14:tracePt t="6125" x="1366838" y="4818063"/>
          <p14:tracePt t="6129" x="1411288" y="4840288"/>
          <p14:tracePt t="6131" x="1457325" y="4840288"/>
          <p14:tracePt t="6135" x="1479550" y="4840288"/>
          <p14:tracePt t="6137" x="1524000" y="4840288"/>
          <p14:tracePt t="6140" x="1546225" y="4840288"/>
          <p14:tracePt t="6142" x="1568450" y="4840288"/>
          <p14:tracePt t="6144" x="1612900" y="4840288"/>
          <p14:tracePt t="6147" x="1636713" y="4840288"/>
          <p14:tracePt t="6149" x="1681163" y="4840288"/>
          <p14:tracePt t="6151" x="1703388" y="4818063"/>
          <p14:tracePt t="6153" x="1725613" y="4818063"/>
          <p14:tracePt t="6155" x="1747838" y="4818063"/>
          <p14:tracePt t="6158" x="1770063" y="4795838"/>
          <p14:tracePt t="6160" x="1792288" y="4795838"/>
          <p14:tracePt t="6163" x="1838325" y="4773613"/>
          <p14:tracePt t="6167" x="1860550" y="4773613"/>
          <p14:tracePt t="6169" x="1860550" y="4751388"/>
          <p14:tracePt t="6177" x="1882775" y="4751388"/>
          <p14:tracePt t="6188" x="1905000" y="4751388"/>
          <p14:tracePt t="6197" x="1927225" y="4729163"/>
          <p14:tracePt t="6210" x="1927225" y="4706938"/>
          <p14:tracePt t="6214" x="1927225" y="4684713"/>
          <p14:tracePt t="6227" x="1927225" y="4660900"/>
          <p14:tracePt t="6232" x="1905000" y="4660900"/>
          <p14:tracePt t="6238" x="1905000" y="4638675"/>
          <p14:tracePt t="6257" x="1905000" y="4616450"/>
          <p14:tracePt t="6269" x="1905000" y="4594225"/>
          <p14:tracePt t="7883" x="1882775" y="4572000"/>
          <p14:tracePt t="7890" x="1882775" y="4549775"/>
          <p14:tracePt t="7898" x="1882775" y="4527550"/>
          <p14:tracePt t="7901" x="1882775" y="4505325"/>
          <p14:tracePt t="7906" x="1882775" y="4483100"/>
          <p14:tracePt t="7912" x="1882775" y="4459288"/>
          <p14:tracePt t="7918" x="1882775" y="4437063"/>
          <p14:tracePt t="7922" x="1882775" y="4414838"/>
          <p14:tracePt t="7933" x="1882775" y="4392613"/>
          <p14:tracePt t="7938" x="1882775" y="4370388"/>
          <p14:tracePt t="7951" x="1882775" y="4348163"/>
          <p14:tracePt t="7956" x="1882775" y="4325938"/>
          <p14:tracePt t="8427" x="1882775" y="4348163"/>
          <p14:tracePt t="8433" x="1860550" y="4348163"/>
          <p14:tracePt t="8436" x="1860550" y="4370388"/>
          <p14:tracePt t="8446" x="1860550" y="4392613"/>
          <p14:tracePt t="8452" x="1860550" y="4414838"/>
          <p14:tracePt t="8456" x="1838325" y="4437063"/>
          <p14:tracePt t="8463" x="1838325" y="4459288"/>
          <p14:tracePt t="8471" x="1816100" y="4483100"/>
          <p14:tracePt t="8478" x="1792288" y="4527550"/>
          <p14:tracePt t="8483" x="1792288" y="4549775"/>
          <p14:tracePt t="8488" x="1770063" y="4549775"/>
          <p14:tracePt t="8490" x="1770063" y="4572000"/>
          <p14:tracePt t="8496" x="1770063" y="4594225"/>
          <p14:tracePt t="8500" x="1747838" y="4616450"/>
          <p14:tracePt t="8505" x="1747838" y="4638675"/>
          <p14:tracePt t="8514" x="1725613" y="4660900"/>
          <p14:tracePt t="8518" x="1703388" y="4684713"/>
          <p14:tracePt t="8520" x="1703388" y="4706938"/>
          <p14:tracePt t="8530" x="1703388" y="4729163"/>
          <p14:tracePt t="8532" x="1703388" y="4751388"/>
          <p14:tracePt t="8536" x="1703388" y="4773613"/>
          <p14:tracePt t="8542" x="1703388" y="4795838"/>
          <p14:tracePt t="8548" x="1703388" y="4818063"/>
          <p14:tracePt t="8555" x="1703388" y="4840288"/>
          <p14:tracePt t="8563" x="1703388" y="4864100"/>
          <p14:tracePt t="8581" x="1703388" y="4886325"/>
          <p14:tracePt t="8593" x="1703388" y="4908550"/>
          <p14:tracePt t="8825" x="1703388" y="4886325"/>
          <p14:tracePt t="8837" x="1703388" y="4864100"/>
          <p14:tracePt t="8854" x="1703388" y="4840288"/>
          <p14:tracePt t="8873" x="1703388" y="4818063"/>
          <p14:tracePt t="8879" x="1703388" y="4795838"/>
          <p14:tracePt t="8899" x="1703388" y="4773613"/>
          <p14:tracePt t="8911" x="1703388" y="4751388"/>
          <p14:tracePt t="8922" x="1703388" y="4729163"/>
          <p14:tracePt t="8934" x="1703388" y="4706938"/>
          <p14:tracePt t="8940" x="1703388" y="4684713"/>
          <p14:tracePt t="8953" x="1703388" y="4660900"/>
          <p14:tracePt t="8971" x="1703388" y="4638675"/>
          <p14:tracePt t="9081" x="1725613" y="4638675"/>
          <p14:tracePt t="9093" x="1725613" y="4616450"/>
          <p14:tracePt t="9098" x="1725613" y="4594225"/>
          <p14:tracePt t="9105" x="1747838" y="4594225"/>
          <p14:tracePt t="9107" x="1747838" y="4572000"/>
          <p14:tracePt t="9111" x="1770063" y="4572000"/>
          <p14:tracePt t="9113" x="1770063" y="4549775"/>
          <p14:tracePt t="9120" x="1792288" y="4527550"/>
          <p14:tracePt t="9124" x="1816100" y="4505325"/>
          <p14:tracePt t="9131" x="1838325" y="4483100"/>
          <p14:tracePt t="9133" x="1838325" y="4459288"/>
          <p14:tracePt t="9136" x="1860550" y="4459288"/>
          <p14:tracePt t="9137" x="1860550" y="4437063"/>
          <p14:tracePt t="9141" x="1860550" y="4414838"/>
          <p14:tracePt t="9147" x="1882775" y="4392613"/>
          <p14:tracePt t="9155" x="1905000" y="4370388"/>
          <p14:tracePt t="9161" x="1927225" y="4370388"/>
          <p14:tracePt t="9166" x="1927225" y="4348163"/>
          <p14:tracePt t="9173" x="1927225" y="4325938"/>
          <p14:tracePt t="9178" x="1949450" y="4325938"/>
          <p14:tracePt t="9191" x="1949450" y="4303713"/>
          <p14:tracePt t="9205" x="1905000" y="4303713"/>
          <p14:tracePt t="9206" x="1882775" y="4303713"/>
          <p14:tracePt t="9212" x="1838325" y="4303713"/>
          <p14:tracePt t="9214" x="1792288" y="4303713"/>
          <p14:tracePt t="9216" x="1770063" y="4303713"/>
          <p14:tracePt t="9217" x="1747838" y="4303713"/>
          <p14:tracePt t="9219" x="1703388" y="4325938"/>
          <p14:tracePt t="9221" x="1658938" y="4325938"/>
          <p14:tracePt t="9223" x="1636713" y="4325938"/>
          <p14:tracePt t="9225" x="1590675" y="4348163"/>
          <p14:tracePt t="9228" x="1524000" y="4370388"/>
          <p14:tracePt t="9230" x="1501775" y="4370388"/>
          <p14:tracePt t="9231" x="1457325" y="4392613"/>
          <p14:tracePt t="9233" x="1435100" y="4392613"/>
          <p14:tracePt t="9235" x="1366838" y="4437063"/>
          <p14:tracePt t="9237" x="1322388" y="4437063"/>
          <p14:tracePt t="9239" x="1277938" y="4459288"/>
          <p14:tracePt t="9241" x="1255713" y="4483100"/>
          <p14:tracePt t="9245" x="1231900" y="4483100"/>
          <p14:tracePt t="9247" x="1165225" y="4527550"/>
          <p14:tracePt t="9249" x="1143000" y="4527550"/>
          <p14:tracePt t="9253" x="1098550" y="4549775"/>
          <p14:tracePt t="9255" x="1076325" y="4572000"/>
          <p14:tracePt t="9257" x="1054100" y="4572000"/>
          <p14:tracePt t="9260" x="1030288" y="4594225"/>
          <p14:tracePt t="9263" x="985838" y="4616450"/>
          <p14:tracePt t="9265" x="963613" y="4638675"/>
          <p14:tracePt t="9267" x="941388" y="4638675"/>
          <p14:tracePt t="9269" x="919163" y="4660900"/>
          <p14:tracePt t="9271" x="896938" y="4684713"/>
          <p14:tracePt t="9275" x="874713" y="4706938"/>
          <p14:tracePt t="9278" x="850900" y="4706938"/>
          <p14:tracePt t="9280" x="850900" y="4729163"/>
          <p14:tracePt t="9283" x="828675" y="4729163"/>
          <p14:tracePt t="9285" x="806450" y="4751388"/>
          <p14:tracePt t="9290" x="806450" y="4773613"/>
          <p14:tracePt t="9298" x="784225" y="4773613"/>
          <p14:tracePt t="9381" x="784225" y="4751388"/>
          <p14:tracePt t="9387" x="784225" y="4729163"/>
          <p14:tracePt t="9396" x="784225" y="4706938"/>
          <p14:tracePt t="9399" x="806450" y="4706938"/>
          <p14:tracePt t="9402" x="806450" y="4684713"/>
          <p14:tracePt t="9403" x="828675" y="4660900"/>
          <p14:tracePt t="9407" x="828675" y="4638675"/>
          <p14:tracePt t="9414" x="828675" y="4616450"/>
          <p14:tracePt t="9417" x="828675" y="4594225"/>
          <p14:tracePt t="9419" x="828675" y="4572000"/>
          <p14:tracePt t="9422" x="850900" y="4572000"/>
          <p14:tracePt t="9425" x="850900" y="4549775"/>
          <p14:tracePt t="9429" x="850900" y="4527550"/>
          <p14:tracePt t="9434" x="874713" y="4505325"/>
          <p14:tracePt t="9437" x="874713" y="4483100"/>
          <p14:tracePt t="9439" x="874713" y="4459288"/>
          <p14:tracePt t="9448" x="896938" y="4437063"/>
          <p14:tracePt t="9450" x="896938" y="4414838"/>
          <p14:tracePt t="9456" x="896938" y="4392613"/>
          <p14:tracePt t="9460" x="919163" y="4370388"/>
          <p14:tracePt t="9467" x="941388" y="4348163"/>
          <p14:tracePt t="9472" x="941388" y="4325938"/>
          <p14:tracePt t="9480" x="963613" y="4325938"/>
          <p14:tracePt t="9482" x="1008063" y="4325938"/>
          <p14:tracePt t="9483" x="1008063" y="4348163"/>
          <p14:tracePt t="9485" x="1054100" y="4370388"/>
          <p14:tracePt t="9487" x="1076325" y="4392613"/>
          <p14:tracePt t="9489" x="1098550" y="4459288"/>
          <p14:tracePt t="9491" x="1120775" y="4483100"/>
          <p14:tracePt t="9497" x="1165225" y="4549775"/>
          <p14:tracePt t="9499" x="1165225" y="4572000"/>
          <p14:tracePt t="9501" x="1209675" y="4616450"/>
          <p14:tracePt t="9503" x="1231900" y="4660900"/>
          <p14:tracePt t="9505" x="1277938" y="4706938"/>
          <p14:tracePt t="9509" x="1300163" y="4729163"/>
          <p14:tracePt t="9514" x="1344613" y="4773613"/>
          <p14:tracePt t="9517" x="1366838" y="4773613"/>
          <p14:tracePt t="9519" x="1389063" y="4795838"/>
          <p14:tracePt t="9522" x="1411288" y="4795838"/>
          <p14:tracePt t="9523" x="1435100" y="4818063"/>
          <p14:tracePt t="9530" x="1479550" y="4840288"/>
          <p14:tracePt t="9535" x="1501775" y="4840288"/>
          <p14:tracePt t="9550" x="1524000" y="4840288"/>
          <p14:tracePt t="9564" x="1546225" y="4840288"/>
          <p14:tracePt t="9571" x="1568450" y="4818063"/>
          <p14:tracePt t="9576" x="1568450" y="4795838"/>
          <p14:tracePt t="9582" x="1590675" y="4773613"/>
          <p14:tracePt t="9588" x="1590675" y="4751388"/>
          <p14:tracePt t="9589" x="1590675" y="4729163"/>
          <p14:tracePt t="9596" x="1590675" y="4706938"/>
          <p14:tracePt t="9599" x="1612900" y="4684713"/>
          <p14:tracePt t="9603" x="1612900" y="4660900"/>
          <p14:tracePt t="9605" x="1612900" y="4638675"/>
          <p14:tracePt t="9610" x="1612900" y="4616450"/>
          <p14:tracePt t="9613" x="1612900" y="4594225"/>
          <p14:tracePt t="9615" x="1612900" y="4572000"/>
          <p14:tracePt t="9617" x="1612900" y="4549775"/>
          <p14:tracePt t="9621" x="1612900" y="4527550"/>
          <p14:tracePt t="9623" x="1612900" y="4505325"/>
          <p14:tracePt t="9625" x="1612900" y="4483100"/>
          <p14:tracePt t="9631" x="1612900" y="4414838"/>
          <p14:tracePt t="9636" x="1612900" y="4392613"/>
          <p14:tracePt t="9637" x="1612900" y="4370388"/>
          <p14:tracePt t="9641" x="1612900" y="4348163"/>
          <p14:tracePt t="9646" x="1590675" y="4303713"/>
          <p14:tracePt t="9649" x="1568450" y="4279900"/>
          <p14:tracePt t="9652" x="1568450" y="4257675"/>
          <p14:tracePt t="9653" x="1546225" y="4257675"/>
          <p14:tracePt t="9658" x="1546225" y="4235450"/>
          <p14:tracePt t="9664" x="1524000" y="4235450"/>
          <p14:tracePt t="9666" x="1524000" y="4213225"/>
          <p14:tracePt t="9667" x="1501775" y="4213225"/>
          <p14:tracePt t="9674" x="1501775" y="4191000"/>
          <p14:tracePt t="9675" x="1479550" y="4191000"/>
          <p14:tracePt t="9679" x="1457325" y="4168775"/>
          <p14:tracePt t="9686" x="1435100" y="4168775"/>
          <p14:tracePt t="9690" x="1435100" y="4146550"/>
          <p14:tracePt t="9695" x="1411288" y="4146550"/>
          <p14:tracePt t="9703" x="1389063" y="4146550"/>
          <p14:tracePt t="9706" x="1366838" y="4146550"/>
          <p14:tracePt t="9715" x="1344613" y="4146550"/>
          <p14:tracePt t="9722" x="1322388" y="4146550"/>
          <p14:tracePt t="9729" x="1322388" y="4168775"/>
          <p14:tracePt t="9734" x="1300163" y="4191000"/>
          <p14:tracePt t="9740" x="1277938" y="4191000"/>
          <p14:tracePt t="9746" x="1277938" y="4213225"/>
          <p14:tracePt t="9753" x="1277938" y="4235450"/>
          <p14:tracePt t="9764" x="1277938" y="4257675"/>
          <p14:tracePt t="9770" x="1277938" y="4279900"/>
          <p14:tracePt t="9788" x="1277938" y="4303713"/>
          <p14:tracePt t="9850" x="1277938" y="4279900"/>
          <p14:tracePt t="9856" x="1277938" y="4257675"/>
          <p14:tracePt t="9863" x="1300163" y="4257675"/>
          <p14:tracePt t="9874" x="1300163" y="4235450"/>
          <p14:tracePt t="11012" x="1322388" y="4257675"/>
          <p14:tracePt t="11016" x="1411288" y="4325938"/>
          <p14:tracePt t="11017" x="1479550" y="4370388"/>
          <p14:tracePt t="11019" x="1590675" y="4392613"/>
          <p14:tracePt t="11021" x="1681163" y="4437063"/>
          <p14:tracePt t="11023" x="1792288" y="4459288"/>
          <p14:tracePt t="11025" x="1860550" y="4505325"/>
          <p14:tracePt t="11028" x="1927225" y="4549775"/>
          <p14:tracePt t="11029" x="2039938" y="4594225"/>
          <p14:tracePt t="11031" x="2173288" y="4616450"/>
          <p14:tracePt t="11033" x="2263775" y="4660900"/>
          <p14:tracePt t="11035" x="2398713" y="4706938"/>
          <p14:tracePt t="11037" x="2532063" y="4729163"/>
          <p14:tracePt t="11039" x="2644775" y="4773613"/>
          <p14:tracePt t="11041" x="2779713" y="4818063"/>
          <p14:tracePt t="11043" x="2913063" y="4864100"/>
          <p14:tracePt t="11045" x="3048000" y="4908550"/>
          <p14:tracePt t="11047" x="3160713" y="4953000"/>
          <p14:tracePt t="11049" x="3271838" y="4997450"/>
          <p14:tracePt t="11051" x="3340100" y="4997450"/>
          <p14:tracePt t="11053" x="3406775" y="5019675"/>
          <p14:tracePt t="11055" x="3495675" y="5041900"/>
          <p14:tracePt t="11057" x="3608388" y="5087938"/>
          <p14:tracePt t="11059" x="3697288" y="5110163"/>
          <p14:tracePt t="11063" x="3876675" y="5132388"/>
          <p14:tracePt t="11066" x="3967163" y="5154613"/>
          <p14:tracePt t="11067" x="4102100" y="5176838"/>
          <p14:tracePt t="11070" x="4191000" y="5199063"/>
          <p14:tracePt t="11071" x="4279900" y="5221288"/>
          <p14:tracePt t="11074" x="4348163" y="5221288"/>
          <p14:tracePt t="11076" x="4414838" y="5245100"/>
          <p14:tracePt t="11077" x="4527550" y="5245100"/>
          <p14:tracePt t="11080" x="4594225" y="5245100"/>
          <p14:tracePt t="11082" x="4660900" y="5267325"/>
          <p14:tracePt t="11083" x="4729163" y="5267325"/>
          <p14:tracePt t="11085" x="4773613" y="5267325"/>
          <p14:tracePt t="11087" x="4818063" y="5267325"/>
          <p14:tracePt t="11089" x="4864100" y="5267325"/>
          <p14:tracePt t="11091" x="4908550" y="5289550"/>
          <p14:tracePt t="11093" x="4975225" y="5289550"/>
          <p14:tracePt t="11097" x="5065713" y="5289550"/>
          <p14:tracePt t="11099" x="5110163" y="5289550"/>
          <p14:tracePt t="11101" x="5132388" y="5289550"/>
          <p14:tracePt t="11103" x="5154613" y="5289550"/>
          <p14:tracePt t="11107" x="5199063" y="5289550"/>
          <p14:tracePt t="11110" x="5221288" y="5289550"/>
          <p14:tracePt t="11112" x="5245100" y="5289550"/>
          <p14:tracePt t="11115" x="5334000" y="5289550"/>
          <p14:tracePt t="11119" x="5378450" y="5289550"/>
          <p14:tracePt t="11121" x="5422900" y="5289550"/>
          <p14:tracePt t="11123" x="5468938" y="5289550"/>
          <p14:tracePt t="11125" x="5513388" y="5289550"/>
          <p14:tracePt t="11127" x="5557838" y="5289550"/>
          <p14:tracePt t="11130" x="5580063" y="5289550"/>
          <p14:tracePt t="11131" x="5602288" y="5267325"/>
          <p14:tracePt t="11133" x="5648325" y="5245100"/>
          <p14:tracePt t="11135" x="5692775" y="5221288"/>
          <p14:tracePt t="11137" x="5737225" y="5221288"/>
          <p14:tracePt t="11139" x="5781675" y="5199063"/>
          <p14:tracePt t="11141" x="5872163" y="5176838"/>
          <p14:tracePt t="11143" x="5916613" y="5154613"/>
          <p14:tracePt t="11147" x="5961063" y="5154613"/>
          <p14:tracePt t="11149" x="6096000" y="5110163"/>
          <p14:tracePt t="11151" x="6140450" y="5087938"/>
          <p14:tracePt t="11153" x="6208713" y="5087938"/>
          <p14:tracePt t="11155" x="6275388" y="5065713"/>
          <p14:tracePt t="11157" x="6388100" y="5019675"/>
          <p14:tracePt t="11159" x="6454775" y="4997450"/>
          <p14:tracePt t="11161" x="6521450" y="4997450"/>
          <p14:tracePt t="11164" x="6589713" y="4975225"/>
          <p14:tracePt t="11165" x="6700838" y="4930775"/>
          <p14:tracePt t="11167" x="6791325" y="4908550"/>
          <p14:tracePt t="11169" x="6902450" y="4864100"/>
          <p14:tracePt t="11171" x="6970713" y="4864100"/>
          <p14:tracePt t="11173" x="7059613" y="4818063"/>
          <p14:tracePt t="11175" x="7172325" y="4773613"/>
          <p14:tracePt t="11177" x="7239000" y="4751388"/>
          <p14:tracePt t="11180" x="7305675" y="4729163"/>
          <p14:tracePt t="11182" x="7418388" y="4684713"/>
          <p14:tracePt t="11183" x="7485063" y="4660900"/>
          <p14:tracePt t="11185" x="7553325" y="4616450"/>
          <p14:tracePt t="11187" x="7620000" y="4594225"/>
          <p14:tracePt t="11189" x="7708900" y="4549775"/>
          <p14:tracePt t="11191" x="7754938" y="4527550"/>
          <p14:tracePt t="11193" x="7821613" y="4505325"/>
          <p14:tracePt t="11197" x="7956550" y="4437063"/>
          <p14:tracePt t="11200" x="8001000" y="4392613"/>
          <p14:tracePt t="11202" x="8045450" y="4370388"/>
          <p14:tracePt t="11203" x="8067675" y="4325938"/>
          <p14:tracePt t="11205" x="8135938" y="4303713"/>
          <p14:tracePt t="11207" x="8158163" y="4279900"/>
          <p14:tracePt t="11209" x="8180388" y="4257675"/>
          <p14:tracePt t="11211" x="8224838" y="4235450"/>
          <p14:tracePt t="11214" x="8224838" y="4213225"/>
          <p14:tracePt t="11215" x="8269288" y="4191000"/>
          <p14:tracePt t="11218" x="8269288" y="4168775"/>
          <p14:tracePt t="11219" x="8293100" y="4168775"/>
          <p14:tracePt t="11221" x="8293100" y="4146550"/>
          <p14:tracePt t="11223" x="8315325" y="4124325"/>
          <p14:tracePt t="11225" x="8337550" y="4102100"/>
          <p14:tracePt t="11230" x="8337550" y="4078288"/>
          <p14:tracePt t="11234" x="8359775" y="4056063"/>
          <p14:tracePt t="11237" x="8359775" y="4033838"/>
          <p14:tracePt t="11240" x="8359775" y="4011613"/>
          <p14:tracePt t="11250" x="8359775" y="3989388"/>
          <p14:tracePt t="11256" x="8359775" y="3967163"/>
          <p14:tracePt t="11439" x="8359775" y="3989388"/>
          <p14:tracePt t="11464" x="8359775" y="4011613"/>
          <p14:tracePt t="11468" x="8359775" y="4033838"/>
          <p14:tracePt t="11536" x="8359775" y="4056063"/>
          <p14:tracePt t="11605" x="8359775" y="4033838"/>
          <p14:tracePt t="11611" x="8382000" y="4011613"/>
          <p14:tracePt t="11615" x="8382000" y="3989388"/>
          <p14:tracePt t="11622" x="8382000" y="3967163"/>
          <p14:tracePt t="11630" x="8382000" y="3922713"/>
          <p14:tracePt t="11633" x="8404225" y="3922713"/>
          <p14:tracePt t="11640" x="8404225" y="3898900"/>
          <p14:tracePt t="11649" x="8426450" y="3898900"/>
          <p14:tracePt t="11658" x="8426450" y="3876675"/>
          <p14:tracePt t="11699" x="8404225" y="3989388"/>
          <p14:tracePt t="11701" x="8404225" y="4011613"/>
          <p14:tracePt t="11705" x="8404225" y="4056063"/>
          <p14:tracePt t="11708" x="8404225" y="4078288"/>
          <p14:tracePt t="11712" x="8359775" y="4124325"/>
          <p14:tracePt t="11716" x="8359775" y="4146550"/>
          <p14:tracePt t="11719" x="8359775" y="4191000"/>
          <p14:tracePt t="11721" x="8337550" y="4213225"/>
          <p14:tracePt t="11724" x="8315325" y="4213225"/>
          <p14:tracePt t="11725" x="8293100" y="4257675"/>
          <p14:tracePt t="11727" x="8293100" y="4279900"/>
          <p14:tracePt t="11730" x="8269288" y="4303713"/>
          <p14:tracePt t="11733" x="8269288" y="4325938"/>
          <p14:tracePt t="11735" x="8269288" y="4348163"/>
          <p14:tracePt t="11739" x="8247063" y="4392613"/>
          <p14:tracePt t="11744" x="8247063" y="4414838"/>
          <p14:tracePt t="11749" x="8202613" y="4505325"/>
          <p14:tracePt t="11754" x="8180388" y="4549775"/>
          <p14:tracePt t="11755" x="8158163" y="4572000"/>
          <p14:tracePt t="11759" x="8158163" y="4616450"/>
          <p14:tracePt t="11761" x="8135938" y="4616450"/>
          <p14:tracePt t="11764" x="8135938" y="4638675"/>
          <p14:tracePt t="11766" x="8135938" y="4660900"/>
          <p14:tracePt t="11767" x="8113713" y="4684713"/>
          <p14:tracePt t="11769" x="8089900" y="4706938"/>
          <p14:tracePt t="11773" x="8089900" y="4751388"/>
          <p14:tracePt t="11775" x="8067675" y="4751388"/>
          <p14:tracePt t="11784" x="8067675" y="4795838"/>
          <p14:tracePt t="11785" x="8045450" y="4795838"/>
          <p14:tracePt t="11787" x="8045450" y="4818063"/>
          <p14:tracePt t="11789" x="8023225" y="4840288"/>
          <p14:tracePt t="11793" x="8001000" y="4864100"/>
          <p14:tracePt t="11799" x="7978775" y="4886325"/>
          <p14:tracePt t="11801" x="7978775" y="4908550"/>
          <p14:tracePt t="11804" x="7978775" y="4930775"/>
          <p14:tracePt t="11805" x="7956550" y="4930775"/>
          <p14:tracePt t="11807" x="7934325" y="4953000"/>
          <p14:tracePt t="11810" x="7934325" y="4975225"/>
          <p14:tracePt t="11811" x="7934325" y="4997450"/>
          <p14:tracePt t="11815" x="7912100" y="5019675"/>
          <p14:tracePt t="11817" x="7888288" y="5041900"/>
          <p14:tracePt t="11819" x="7888288" y="5065713"/>
          <p14:tracePt t="11823" x="7866063" y="5087938"/>
          <p14:tracePt t="11825" x="7843838" y="5087938"/>
          <p14:tracePt t="11827" x="7843838" y="5110163"/>
          <p14:tracePt t="11834" x="7821613" y="5132388"/>
          <p14:tracePt t="11835" x="7821613" y="5176838"/>
          <p14:tracePt t="11842" x="7799388" y="5199063"/>
          <p14:tracePt t="11848" x="7777163" y="5221288"/>
          <p14:tracePt t="11854" x="7754938" y="5245100"/>
          <p14:tracePt t="11983" x="7732713" y="5221288"/>
          <p14:tracePt t="11995" x="7708900" y="5221288"/>
          <p14:tracePt t="12000" x="7708900" y="5199063"/>
          <p14:tracePt t="12014" x="7686675" y="5176838"/>
          <p14:tracePt t="12018" x="7664450" y="5176838"/>
          <p14:tracePt t="12033" x="7664450" y="5154613"/>
          <p14:tracePt t="12043" x="7664450" y="5132388"/>
          <p14:tracePt t="12423" x="7664450" y="5110163"/>
          <p14:tracePt t="12434" x="7642225" y="5110163"/>
          <p14:tracePt t="12448" x="7642225" y="5087938"/>
          <p14:tracePt t="12459" x="7620000" y="5087938"/>
          <p14:tracePt t="12471" x="7620000" y="5065713"/>
          <p14:tracePt t="12483" x="7597775" y="5041900"/>
          <p14:tracePt t="12495" x="7575550" y="5041900"/>
          <p14:tracePt t="12500" x="7575550" y="5019675"/>
          <p14:tracePt t="12506" x="7553325" y="5019675"/>
          <p14:tracePt t="12520" x="7531100" y="4997450"/>
          <p14:tracePt t="12534" x="7507288" y="4997450"/>
          <p14:tracePt t="12544" x="7485063" y="4997450"/>
          <p14:tracePt t="13205" x="7485063" y="4975225"/>
          <p14:tracePt t="13217" x="7462838" y="4975225"/>
          <p14:tracePt t="13222" x="7462838" y="4953000"/>
          <p14:tracePt t="13228" x="7462838" y="4930775"/>
          <p14:tracePt t="13241" x="7440613" y="4908550"/>
          <p14:tracePt t="13253" x="7440613" y="4886325"/>
          <p14:tracePt t="13266" x="7440613" y="4864100"/>
          <p14:tracePt t="13279" x="7418388" y="4840288"/>
          <p14:tracePt t="13291" x="7396163" y="4840288"/>
          <p14:tracePt t="13303" x="7396163" y="4818063"/>
          <p14:tracePt t="16127" x="7418388" y="4818063"/>
          <p14:tracePt t="16135" x="7440613" y="4818063"/>
          <p14:tracePt t="16138" x="7440613" y="4840288"/>
          <p14:tracePt t="16141" x="7462838" y="4840288"/>
          <p14:tracePt t="16143" x="7485063" y="4864100"/>
          <p14:tracePt t="16145" x="7507288" y="4864100"/>
          <p14:tracePt t="16152" x="7531100" y="4864100"/>
          <p14:tracePt t="16156" x="7553325" y="4886325"/>
          <p14:tracePt t="16162" x="7575550" y="4908550"/>
          <p14:tracePt t="16164" x="7597775" y="4908550"/>
          <p14:tracePt t="16165" x="7620000" y="4908550"/>
          <p14:tracePt t="16171" x="7664450" y="4930775"/>
          <p14:tracePt t="16173" x="7686675" y="4953000"/>
          <p14:tracePt t="16175" x="7708900" y="4953000"/>
          <p14:tracePt t="16177" x="7732713" y="4953000"/>
          <p14:tracePt t="16179" x="7754938" y="4975225"/>
          <p14:tracePt t="16181" x="7777163" y="4975225"/>
          <p14:tracePt t="16186" x="7799388" y="4975225"/>
          <p14:tracePt t="16188" x="7934325" y="5019675"/>
          <p14:tracePt t="16189" x="8067675" y="5065713"/>
          <p14:tracePt t="16191" x="8180388" y="5110163"/>
          <p14:tracePt t="16193" x="8293100" y="5132388"/>
          <p14:tracePt t="16195" x="8382000" y="5154613"/>
          <p14:tracePt t="16197" x="8470900" y="5176838"/>
          <p14:tracePt t="16199" x="8583613" y="5199063"/>
          <p14:tracePt t="16202" x="8650288" y="5221288"/>
          <p14:tracePt t="16204" x="8718550" y="5245100"/>
          <p14:tracePt t="16205" x="8785225" y="5267325"/>
          <p14:tracePt t="16207" x="8851900" y="5267325"/>
          <p14:tracePt t="16209" x="8942388" y="5289550"/>
          <p14:tracePt t="16211" x="9009063" y="5289550"/>
          <p14:tracePt t="16213" x="9099550" y="5311775"/>
          <p14:tracePt t="16215" x="9166225" y="5311775"/>
          <p14:tracePt t="16218" x="9232900" y="5334000"/>
          <p14:tracePt t="16221" x="9323388" y="5334000"/>
          <p14:tracePt t="16223" x="9390063" y="5334000"/>
          <p14:tracePt t="16225" x="9436100" y="5334000"/>
          <p14:tracePt t="16227" x="9480550" y="5334000"/>
          <p14:tracePt t="16229" x="9525000" y="5334000"/>
          <p14:tracePt t="16231" x="9547225" y="5334000"/>
          <p14:tracePt t="16235" x="9569450" y="5334000"/>
          <p14:tracePt t="16238" x="9591675" y="5334000"/>
          <p14:tracePt t="16239" x="9613900" y="5334000"/>
          <p14:tracePt t="16243" x="9637713" y="5334000"/>
          <p14:tracePt t="16247" x="9659938" y="5334000"/>
          <p14:tracePt t="16249" x="9682163" y="5334000"/>
          <p14:tracePt t="16254" x="9704388" y="5334000"/>
          <p14:tracePt t="16257" x="9726613" y="5334000"/>
          <p14:tracePt t="16368" x="9726613" y="5289550"/>
          <p14:tracePt t="16370" x="9726613" y="5267325"/>
          <p14:tracePt t="16373" x="9682163" y="5221288"/>
          <p14:tracePt t="16375" x="9682163" y="5199063"/>
          <p14:tracePt t="16377" x="9659938" y="5176838"/>
          <p14:tracePt t="16379" x="9637713" y="5154613"/>
          <p14:tracePt t="16381" x="9637713" y="5132388"/>
          <p14:tracePt t="16383" x="9591675" y="5087938"/>
          <p14:tracePt t="16386" x="9591675" y="5041900"/>
          <p14:tracePt t="16388" x="9547225" y="4997450"/>
          <p14:tracePt t="16390" x="9547225" y="4975225"/>
          <p14:tracePt t="16391" x="9525000" y="4930775"/>
          <p14:tracePt t="16393" x="9480550" y="4886325"/>
          <p14:tracePt t="16395" x="9458325" y="4840288"/>
          <p14:tracePt t="16397" x="9412288" y="4795838"/>
          <p14:tracePt t="16399" x="9412288" y="4773613"/>
          <p14:tracePt t="16402" x="9390063" y="4751388"/>
          <p14:tracePt t="16405" x="9323388" y="4660900"/>
          <p14:tracePt t="16407" x="9301163" y="4638675"/>
          <p14:tracePt t="16409" x="9256713" y="4594225"/>
          <p14:tracePt t="16413" x="9232900" y="4549775"/>
          <p14:tracePt t="16415" x="9210675" y="4527550"/>
          <p14:tracePt t="16418" x="9188450" y="4483100"/>
          <p14:tracePt t="16422" x="9099550" y="4370388"/>
          <p14:tracePt t="16424" x="9077325" y="4348163"/>
          <p14:tracePt t="16425" x="9055100" y="4303713"/>
          <p14:tracePt t="16427" x="9031288" y="4279900"/>
          <p14:tracePt t="16429" x="8986838" y="4235450"/>
          <p14:tracePt t="16431" x="8964613" y="4168775"/>
          <p14:tracePt t="16434" x="8920163" y="4102100"/>
          <p14:tracePt t="16436" x="8897938" y="4056063"/>
          <p14:tracePt t="16438" x="8829675" y="3989388"/>
          <p14:tracePt t="16440" x="8763000" y="3898900"/>
          <p14:tracePt t="16442" x="8718550" y="3854450"/>
          <p14:tracePt t="16443" x="8674100" y="3765550"/>
          <p14:tracePt t="16445" x="8605838" y="3697288"/>
          <p14:tracePt t="16447" x="8561388" y="3652838"/>
          <p14:tracePt t="16449" x="8516938" y="3563938"/>
          <p14:tracePt t="16452" x="8448675" y="3495675"/>
          <p14:tracePt t="16455" x="8337550" y="3362325"/>
          <p14:tracePt t="16457" x="8293100" y="3294063"/>
          <p14:tracePt t="16459" x="8224838" y="3205163"/>
          <p14:tracePt t="16461" x="8202613" y="3160713"/>
          <p14:tracePt t="16463" x="8158163" y="3114675"/>
          <p14:tracePt t="16465" x="8113713" y="3025775"/>
          <p14:tracePt t="16469" x="8045450" y="2935288"/>
          <p14:tracePt t="16472" x="8001000" y="2868613"/>
          <p14:tracePt t="16473" x="7978775" y="2801938"/>
          <p14:tracePt t="16475" x="7956550" y="2733675"/>
          <p14:tracePt t="16477" x="7912100" y="2689225"/>
          <p14:tracePt t="16479" x="7912100" y="2622550"/>
          <p14:tracePt t="16481" x="7888288" y="2578100"/>
          <p14:tracePt t="16483" x="7843838" y="2532063"/>
          <p14:tracePt t="16487" x="7821613" y="2398713"/>
          <p14:tracePt t="16489" x="7799388" y="2352675"/>
          <p14:tracePt t="16491" x="7777163" y="2308225"/>
          <p14:tracePt t="16493" x="7777163" y="2241550"/>
          <p14:tracePt t="16495" x="7754938" y="2173288"/>
          <p14:tracePt t="16498" x="7732713" y="2106613"/>
          <p14:tracePt t="16499" x="7708900" y="2039938"/>
          <p14:tracePt t="16502" x="7708900" y="1971675"/>
          <p14:tracePt t="16504" x="7708900" y="1905000"/>
          <p14:tracePt t="16506" x="7708900" y="1838325"/>
          <p14:tracePt t="16507" x="7708900" y="1770063"/>
          <p14:tracePt t="16509" x="7686675" y="1703388"/>
          <p14:tracePt t="16511" x="7664450" y="1612900"/>
          <p14:tracePt t="16513" x="7664450" y="1546225"/>
          <p14:tracePt t="16515" x="7642225" y="1479550"/>
          <p14:tracePt t="16519" x="7642225" y="1322388"/>
          <p14:tracePt t="16521" x="7620000" y="1255713"/>
          <p14:tracePt t="16523" x="7620000" y="1165225"/>
          <p14:tracePt t="16525" x="7620000" y="1054100"/>
          <p14:tracePt t="16527" x="7620000" y="985838"/>
          <p14:tracePt t="16529" x="7597775" y="896938"/>
          <p14:tracePt t="16531" x="7597775" y="806450"/>
          <p14:tracePt t="16534" x="7575550" y="717550"/>
          <p14:tracePt t="16536" x="7553325" y="604838"/>
          <p14:tracePt t="16538" x="7553325" y="515938"/>
          <p14:tracePt t="16538" x="7531100" y="425450"/>
          <p14:tracePt t="16541" x="7507288" y="358775"/>
          <p14:tracePt t="16543" x="7507288" y="268288"/>
          <p14:tracePt t="16545" x="7485063" y="157163"/>
          <p14:tracePt t="16547" x="7485063" y="66675"/>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03D7C0B-FF2B-0279-0C25-310DC4B87CB6}"/>
              </a:ext>
            </a:extLst>
          </p:cNvPr>
          <p:cNvSpPr/>
          <p:nvPr/>
        </p:nvSpPr>
        <p:spPr>
          <a:xfrm>
            <a:off x="4514850" y="3490996"/>
            <a:ext cx="5976257" cy="991197"/>
          </a:xfrm>
          <a:prstGeom prst="rect">
            <a:avLst/>
          </a:prstGeom>
          <a:solidFill>
            <a:srgbClr val="C460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Ecuación de </a:t>
            </a:r>
            <a:r>
              <a:rPr lang="es-ES" dirty="0" err="1">
                <a:effectLst>
                  <a:outerShdw blurRad="38100" dist="38100" dir="2700000" algn="tl">
                    <a:srgbClr val="000000">
                      <a:alpha val="43137"/>
                    </a:srgbClr>
                  </a:outerShdw>
                </a:effectLst>
              </a:rPr>
              <a:t>Bellman</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A1CD1553-2E11-8F10-F6BD-E79CDDF790B3}"/>
              </a:ext>
            </a:extLst>
          </p:cNvPr>
          <p:cNvSpPr>
            <a:spLocks noGrp="1"/>
          </p:cNvSpPr>
          <p:nvPr>
            <p:ph type="sldNum" sz="quarter" idx="12"/>
          </p:nvPr>
        </p:nvSpPr>
        <p:spPr/>
        <p:txBody>
          <a:bodyPr/>
          <a:lstStyle/>
          <a:p>
            <a:fld id="{B4A918BC-4D43-4B42-B3C0-E7EBE25E6AF0}" type="slidenum">
              <a:rPr lang="en-US" smtClean="0"/>
              <a:t>27</a:t>
            </a:fld>
            <a:endParaRPr lang="en-US"/>
          </a:p>
        </p:txBody>
      </p:sp>
      <p:sp>
        <p:nvSpPr>
          <p:cNvPr id="5" name="Marcador de pie de página 3">
            <a:extLst>
              <a:ext uri="{FF2B5EF4-FFF2-40B4-BE49-F238E27FC236}">
                <a16:creationId xmlns:a16="http://schemas.microsoft.com/office/drawing/2014/main" id="{82424DF2-2EC9-8D94-DC2B-33CC0F776AA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A508197-C8AA-000B-EB0D-ADB028573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CuadroTexto 2">
            <a:extLst>
              <a:ext uri="{FF2B5EF4-FFF2-40B4-BE49-F238E27FC236}">
                <a16:creationId xmlns:a16="http://schemas.microsoft.com/office/drawing/2014/main" id="{279D6A89-C75E-87CF-5A2E-D3E1999CED3B}"/>
              </a:ext>
            </a:extLst>
          </p:cNvPr>
          <p:cNvSpPr txBox="1"/>
          <p:nvPr/>
        </p:nvSpPr>
        <p:spPr>
          <a:xfrm>
            <a:off x="613520" y="2844665"/>
            <a:ext cx="3423558" cy="646331"/>
          </a:xfrm>
          <a:prstGeom prst="rect">
            <a:avLst/>
          </a:prstGeom>
          <a:noFill/>
        </p:spPr>
        <p:txBody>
          <a:bodyPr wrap="square" rtlCol="0">
            <a:spAutoFit/>
          </a:bodyPr>
          <a:lstStyle/>
          <a:p>
            <a:pPr algn="just"/>
            <a:r>
              <a:rPr lang="es-ES" dirty="0"/>
              <a:t>Podemos derivar, de la función estado:</a:t>
            </a:r>
            <a:endParaRPr lang="es-ES" b="1"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4B5E2FF-0467-69B3-78B4-A9FD6F4073E0}"/>
                  </a:ext>
                </a:extLst>
              </p:cNvPr>
              <p:cNvSpPr txBox="1"/>
              <p:nvPr/>
            </p:nvSpPr>
            <p:spPr>
              <a:xfrm>
                <a:off x="433905" y="3490996"/>
                <a:ext cx="10147009" cy="931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𝑉</m:t>
                          </m:r>
                        </m:e>
                        <m:sub>
                          <m:r>
                            <a:rPr lang="es-ES" sz="2000" b="0" i="1" smtClean="0">
                              <a:latin typeface="Cambria Math" panose="02040503050406030204" pitchFamily="18" charset="0"/>
                            </a:rPr>
                            <m:t>𝜋</m:t>
                          </m:r>
                        </m:sub>
                      </m:sSub>
                      <m:d>
                        <m:dPr>
                          <m:ctrlPr>
                            <a:rPr lang="es-ES" sz="2000" i="1">
                              <a:latin typeface="Cambria Math" panose="02040503050406030204" pitchFamily="18" charset="0"/>
                            </a:rPr>
                          </m:ctrlPr>
                        </m:dPr>
                        <m:e>
                          <m:r>
                            <a:rPr lang="es-ES" sz="2000" i="1">
                              <a:latin typeface="Cambria Math" panose="02040503050406030204" pitchFamily="18" charset="0"/>
                            </a:rPr>
                            <m:t>𝑠</m:t>
                          </m:r>
                        </m:e>
                      </m:d>
                      <m:r>
                        <a:rPr lang="es-ES" sz="2000" b="0" i="1" smtClean="0">
                          <a:latin typeface="Cambria Math" panose="02040503050406030204" pitchFamily="18" charset="0"/>
                        </a:rPr>
                        <m:t>=</m:t>
                      </m:r>
                      <m:r>
                        <a:rPr lang="es-ES" sz="2000" b="0" i="1" smtClean="0">
                          <a:latin typeface="Cambria Math" panose="02040503050406030204" pitchFamily="18" charset="0"/>
                        </a:rPr>
                        <m:t>𝐸</m:t>
                      </m:r>
                      <m:r>
                        <a:rPr lang="es-ES" sz="2000" b="0" i="1" smtClean="0">
                          <a:latin typeface="Cambria Math" panose="02040503050406030204" pitchFamily="18" charset="0"/>
                        </a:rPr>
                        <m:t>(</m:t>
                      </m:r>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𝑘</m:t>
                          </m:r>
                          <m:r>
                            <a:rPr lang="es-ES" sz="2000" b="0" i="1" smtClean="0">
                              <a:latin typeface="Cambria Math" panose="02040503050406030204" pitchFamily="18" charset="0"/>
                            </a:rPr>
                            <m:t>=0</m:t>
                          </m:r>
                        </m:sub>
                        <m:sup>
                          <m:r>
                            <a:rPr lang="es-ES" sz="2000" i="1" smtClean="0">
                              <a:latin typeface="Cambria Math" panose="02040503050406030204" pitchFamily="18" charset="0"/>
                              <a:ea typeface="Cambria Math" panose="02040503050406030204" pitchFamily="18" charset="0"/>
                            </a:rPr>
                            <m:t>∞</m:t>
                          </m:r>
                        </m:sup>
                        <m:e>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𝛾</m:t>
                              </m:r>
                            </m:e>
                            <m:sup>
                              <m:r>
                                <a:rPr lang="es-ES" sz="2000" b="0" i="1" smtClean="0">
                                  <a:latin typeface="Cambria Math" panose="02040503050406030204" pitchFamily="18" charset="0"/>
                                </a:rPr>
                                <m:t>𝑘</m:t>
                              </m:r>
                            </m:sup>
                          </m:sSup>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𝑘</m:t>
                              </m:r>
                              <m:r>
                                <a:rPr lang="es-ES" sz="2000" b="0" i="1" smtClean="0">
                                  <a:latin typeface="Cambria Math" panose="02040503050406030204" pitchFamily="18" charset="0"/>
                                </a:rPr>
                                <m:t>+1</m:t>
                              </m:r>
                            </m:sub>
                          </m:sSub>
                          <m:r>
                            <a:rPr lang="es-ES" sz="2000" b="0" i="1" smtClean="0">
                              <a:latin typeface="Cambria Math" panose="02040503050406030204" pitchFamily="18" charset="0"/>
                            </a:rPr>
                            <m:t> </m:t>
                          </m:r>
                          <m:d>
                            <m:dPr>
                              <m:begChr m:val="|"/>
                              <m:ctrlPr>
                                <a:rPr lang="es-ES" sz="2000" b="0" i="1" smtClean="0">
                                  <a:latin typeface="Cambria Math" panose="02040503050406030204" pitchFamily="18" charset="0"/>
                                </a:rPr>
                              </m:ctrlPr>
                            </m:dPr>
                            <m:e>
                              <m:r>
                                <a:rPr lang="es-ES" sz="2000" b="0" i="1" smtClean="0">
                                  <a:latin typeface="Cambria Math" panose="02040503050406030204" pitchFamily="18" charset="0"/>
                                </a:rPr>
                                <m:t>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𝑠</m:t>
                                  </m:r>
                                </m:e>
                                <m:sub>
                                  <m:r>
                                    <a:rPr lang="es-ES" sz="2000" b="0" i="1" smtClean="0">
                                      <a:latin typeface="Cambria Math" panose="02040503050406030204" pitchFamily="18" charset="0"/>
                                    </a:rPr>
                                    <m:t>0</m:t>
                                  </m:r>
                                </m:sub>
                              </m:sSub>
                              <m:r>
                                <a:rPr lang="es-ES" sz="2000" b="0" i="1" smtClean="0">
                                  <a:latin typeface="Cambria Math" panose="02040503050406030204" pitchFamily="18" charset="0"/>
                                </a:rPr>
                                <m:t>=</m:t>
                              </m:r>
                              <m:r>
                                <a:rPr lang="es-ES" sz="2000" b="0" i="1" smtClean="0">
                                  <a:latin typeface="Cambria Math" panose="02040503050406030204" pitchFamily="18" charset="0"/>
                                </a:rPr>
                                <m:t>𝑠</m:t>
                              </m:r>
                              <m:r>
                                <a:rPr lang="es-ES" sz="2000" b="0" i="1" smtClean="0">
                                  <a:latin typeface="Cambria Math" panose="02040503050406030204" pitchFamily="18" charset="0"/>
                                </a:rPr>
                                <m:t>, </m:t>
                              </m:r>
                              <m:r>
                                <a:rPr lang="es-ES" sz="2000" b="0" i="1" smtClean="0">
                                  <a:latin typeface="Cambria Math" panose="02040503050406030204" pitchFamily="18" charset="0"/>
                                </a:rPr>
                                <m:t>𝜋</m:t>
                              </m:r>
                            </m:e>
                          </m:d>
                          <m:r>
                            <a:rPr lang="es-ES" sz="2000" b="0" i="1" smtClean="0">
                              <a:latin typeface="Cambria Math" panose="02040503050406030204" pitchFamily="18" charset="0"/>
                              <a:ea typeface="Cambria Math" panose="02040503050406030204" pitchFamily="18" charset="0"/>
                            </a:rPr>
                            <m:t>⟹</m:t>
                          </m:r>
                          <m:sSub>
                            <m:sSubPr>
                              <m:ctrlPr>
                                <a:rPr lang="es-ES" sz="2000" b="0" i="1" smtClean="0">
                                  <a:solidFill>
                                    <a:schemeClr val="bg1"/>
                                  </a:solidFill>
                                  <a:latin typeface="Cambria Math" panose="02040503050406030204" pitchFamily="18" charset="0"/>
                                  <a:ea typeface="Cambria Math" panose="02040503050406030204" pitchFamily="18" charset="0"/>
                                </a:rPr>
                              </m:ctrlPr>
                            </m:sSubPr>
                            <m:e>
                              <m:r>
                                <a:rPr lang="es-ES" sz="2000" b="0" i="1" smtClean="0">
                                  <a:solidFill>
                                    <a:schemeClr val="bg1"/>
                                  </a:solidFill>
                                  <a:latin typeface="Cambria Math" panose="02040503050406030204" pitchFamily="18" charset="0"/>
                                  <a:ea typeface="Cambria Math" panose="02040503050406030204" pitchFamily="18" charset="0"/>
                                </a:rPr>
                                <m:t>𝑉</m:t>
                              </m:r>
                            </m:e>
                            <m:sub>
                              <m:r>
                                <a:rPr lang="es-ES" sz="2000" b="0" i="1" smtClean="0">
                                  <a:solidFill>
                                    <a:schemeClr val="bg1"/>
                                  </a:solidFill>
                                  <a:latin typeface="Cambria Math" panose="02040503050406030204" pitchFamily="18" charset="0"/>
                                  <a:ea typeface="Cambria Math" panose="02040503050406030204" pitchFamily="18" charset="0"/>
                                </a:rPr>
                                <m:t>𝜋</m:t>
                              </m:r>
                            </m:sub>
                          </m:sSub>
                          <m:d>
                            <m:dPr>
                              <m:ctrlPr>
                                <a:rPr lang="es-ES" sz="2000" b="0" i="1" smtClean="0">
                                  <a:solidFill>
                                    <a:schemeClr val="bg1"/>
                                  </a:solidFill>
                                  <a:latin typeface="Cambria Math" panose="02040503050406030204" pitchFamily="18" charset="0"/>
                                  <a:ea typeface="Cambria Math" panose="02040503050406030204" pitchFamily="18" charset="0"/>
                                </a:rPr>
                              </m:ctrlPr>
                            </m:dPr>
                            <m:e>
                              <m:r>
                                <a:rPr lang="es-ES" sz="2000" b="0" i="1" smtClean="0">
                                  <a:solidFill>
                                    <a:schemeClr val="bg1"/>
                                  </a:solidFill>
                                  <a:latin typeface="Cambria Math" panose="02040503050406030204" pitchFamily="18" charset="0"/>
                                  <a:ea typeface="Cambria Math" panose="02040503050406030204" pitchFamily="18" charset="0"/>
                                </a:rPr>
                                <m:t>𝑠</m:t>
                              </m:r>
                            </m:e>
                          </m:d>
                          <m:r>
                            <a:rPr lang="es-ES" sz="2000" b="0" i="1" smtClean="0">
                              <a:solidFill>
                                <a:schemeClr val="bg1"/>
                              </a:solidFill>
                              <a:latin typeface="Cambria Math" panose="02040503050406030204" pitchFamily="18" charset="0"/>
                              <a:ea typeface="Cambria Math" panose="02040503050406030204" pitchFamily="18" charset="0"/>
                            </a:rPr>
                            <m:t>= </m:t>
                          </m:r>
                          <m:nary>
                            <m:naryPr>
                              <m:chr m:val="∑"/>
                              <m:supHide m:val="on"/>
                              <m:ctrlPr>
                                <a:rPr lang="es-ES" sz="2000" b="0" i="1" smtClean="0">
                                  <a:solidFill>
                                    <a:schemeClr val="bg1"/>
                                  </a:solidFill>
                                  <a:latin typeface="Cambria Math" panose="02040503050406030204" pitchFamily="18" charset="0"/>
                                  <a:ea typeface="Cambria Math" panose="02040503050406030204" pitchFamily="18" charset="0"/>
                                </a:rPr>
                              </m:ctrlPr>
                            </m:naryPr>
                            <m:sub>
                              <m:r>
                                <m:rPr>
                                  <m:brk m:alnAt="7"/>
                                </m:rPr>
                                <a:rPr lang="es-ES" sz="2000" b="0" i="1" smtClean="0">
                                  <a:solidFill>
                                    <a:schemeClr val="bg1"/>
                                  </a:solidFill>
                                  <a:latin typeface="Cambria Math" panose="02040503050406030204" pitchFamily="18" charset="0"/>
                                  <a:ea typeface="Cambria Math" panose="02040503050406030204" pitchFamily="18" charset="0"/>
                                </a:rPr>
                                <m:t>𝑎</m:t>
                              </m:r>
                            </m:sub>
                            <m:sup/>
                            <m:e>
                              <m:r>
                                <a:rPr lang="es-ES" sz="2000" b="0" i="1" smtClean="0">
                                  <a:solidFill>
                                    <a:schemeClr val="bg1"/>
                                  </a:solidFill>
                                  <a:latin typeface="Cambria Math" panose="02040503050406030204" pitchFamily="18" charset="0"/>
                                  <a:ea typeface="Cambria Math" panose="02040503050406030204" pitchFamily="18" charset="0"/>
                                </a:rPr>
                                <m:t>𝑝</m:t>
                              </m:r>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𝑠</m:t>
                              </m:r>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𝑎</m:t>
                              </m:r>
                              <m:r>
                                <a:rPr lang="es-ES" sz="2000" b="0" i="1" smtClean="0">
                                  <a:solidFill>
                                    <a:schemeClr val="bg1"/>
                                  </a:solidFill>
                                  <a:latin typeface="Cambria Math" panose="02040503050406030204" pitchFamily="18" charset="0"/>
                                  <a:ea typeface="Cambria Math" panose="02040503050406030204" pitchFamily="18" charset="0"/>
                                </a:rPr>
                                <m:t>)</m:t>
                              </m:r>
                            </m:e>
                          </m:nary>
                          <m:nary>
                            <m:naryPr>
                              <m:chr m:val="∑"/>
                              <m:supHide m:val="on"/>
                              <m:ctrlPr>
                                <a:rPr lang="es-ES" sz="2000" b="0" i="1" smtClean="0">
                                  <a:solidFill>
                                    <a:schemeClr val="bg1"/>
                                  </a:solidFill>
                                  <a:latin typeface="Cambria Math" panose="02040503050406030204" pitchFamily="18" charset="0"/>
                                  <a:ea typeface="Cambria Math" panose="02040503050406030204" pitchFamily="18" charset="0"/>
                                </a:rPr>
                              </m:ctrlPr>
                            </m:naryPr>
                            <m:sub>
                              <m:r>
                                <m:rPr>
                                  <m:brk m:alnAt="7"/>
                                </m:rPr>
                                <a:rPr lang="es-ES" sz="2000" b="0" i="1" smtClean="0">
                                  <a:solidFill>
                                    <a:schemeClr val="bg1"/>
                                  </a:solidFill>
                                  <a:latin typeface="Cambria Math" panose="02040503050406030204" pitchFamily="18" charset="0"/>
                                  <a:ea typeface="Cambria Math" panose="02040503050406030204" pitchFamily="18" charset="0"/>
                                </a:rPr>
                                <m:t>𝑠</m:t>
                              </m:r>
                              <m:r>
                                <a:rPr lang="es-ES" sz="2000" b="0" i="1" smtClean="0">
                                  <a:solidFill>
                                    <a:schemeClr val="bg1"/>
                                  </a:solidFill>
                                  <a:latin typeface="Cambria Math" panose="02040503050406030204" pitchFamily="18" charset="0"/>
                                  <a:ea typeface="Cambria Math" panose="02040503050406030204" pitchFamily="18" charset="0"/>
                                </a:rPr>
                                <m:t>′</m:t>
                              </m:r>
                            </m:sub>
                            <m:sup/>
                            <m:e>
                              <m:r>
                                <a:rPr lang="es-ES" sz="2000" b="0" i="1" smtClean="0">
                                  <a:solidFill>
                                    <a:schemeClr val="bg1"/>
                                  </a:solidFill>
                                  <a:latin typeface="Cambria Math" panose="02040503050406030204" pitchFamily="18" charset="0"/>
                                  <a:ea typeface="Cambria Math" panose="02040503050406030204" pitchFamily="18" charset="0"/>
                                </a:rPr>
                                <m:t>𝑇</m:t>
                              </m:r>
                              <m:d>
                                <m:dPr>
                                  <m:ctrlPr>
                                    <a:rPr lang="es-ES" sz="2000" b="0" i="1" smtClean="0">
                                      <a:solidFill>
                                        <a:schemeClr val="bg1"/>
                                      </a:solidFill>
                                      <a:latin typeface="Cambria Math" panose="02040503050406030204" pitchFamily="18" charset="0"/>
                                      <a:ea typeface="Cambria Math" panose="02040503050406030204" pitchFamily="18" charset="0"/>
                                    </a:rPr>
                                  </m:ctrlPr>
                                </m:dPr>
                                <m:e>
                                  <m:r>
                                    <a:rPr lang="es-ES" sz="2000" b="0" i="1" smtClean="0">
                                      <a:solidFill>
                                        <a:schemeClr val="bg1"/>
                                      </a:solidFill>
                                      <a:latin typeface="Cambria Math" panose="02040503050406030204" pitchFamily="18" charset="0"/>
                                      <a:ea typeface="Cambria Math" panose="02040503050406030204" pitchFamily="18" charset="0"/>
                                    </a:rPr>
                                    <m:t>𝑠</m:t>
                                  </m:r>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𝑎</m:t>
                                  </m:r>
                                  <m:r>
                                    <a:rPr lang="es-ES" sz="2000" b="0" i="1" smtClean="0">
                                      <a:solidFill>
                                        <a:schemeClr val="bg1"/>
                                      </a:solidFill>
                                      <a:latin typeface="Cambria Math" panose="02040503050406030204" pitchFamily="18" charset="0"/>
                                      <a:ea typeface="Cambria Math" panose="02040503050406030204" pitchFamily="18" charset="0"/>
                                    </a:rPr>
                                    <m:t>,</m:t>
                                  </m:r>
                                  <m:sSup>
                                    <m:sSupPr>
                                      <m:ctrlPr>
                                        <a:rPr lang="es-ES" sz="2000" b="0" i="1" smtClean="0">
                                          <a:solidFill>
                                            <a:schemeClr val="bg1"/>
                                          </a:solidFill>
                                          <a:latin typeface="Cambria Math" panose="02040503050406030204" pitchFamily="18" charset="0"/>
                                          <a:ea typeface="Cambria Math" panose="02040503050406030204" pitchFamily="18" charset="0"/>
                                        </a:rPr>
                                      </m:ctrlPr>
                                    </m:sSupPr>
                                    <m:e>
                                      <m:r>
                                        <a:rPr lang="es-ES" sz="2000" b="0" i="1" smtClean="0">
                                          <a:solidFill>
                                            <a:schemeClr val="bg1"/>
                                          </a:solidFill>
                                          <a:latin typeface="Cambria Math" panose="02040503050406030204" pitchFamily="18" charset="0"/>
                                          <a:ea typeface="Cambria Math" panose="02040503050406030204" pitchFamily="18" charset="0"/>
                                        </a:rPr>
                                        <m:t>𝑠</m:t>
                                      </m:r>
                                    </m:e>
                                    <m:sup>
                                      <m:r>
                                        <a:rPr lang="es-ES" sz="2000" b="0" i="1" smtClean="0">
                                          <a:solidFill>
                                            <a:schemeClr val="bg1"/>
                                          </a:solidFill>
                                          <a:latin typeface="Cambria Math" panose="02040503050406030204" pitchFamily="18" charset="0"/>
                                          <a:ea typeface="Cambria Math" panose="02040503050406030204" pitchFamily="18" charset="0"/>
                                        </a:rPr>
                                        <m:t>′</m:t>
                                      </m:r>
                                    </m:sup>
                                  </m:sSup>
                                </m:e>
                              </m:d>
                              <m:r>
                                <a:rPr lang="es-ES" sz="2000" b="0" i="1" smtClean="0">
                                  <a:solidFill>
                                    <a:schemeClr val="bg1"/>
                                  </a:solidFill>
                                  <a:latin typeface="Cambria Math" panose="02040503050406030204" pitchFamily="18" charset="0"/>
                                  <a:ea typeface="Cambria Math" panose="02040503050406030204" pitchFamily="18" charset="0"/>
                                </a:rPr>
                                <m:t> [</m:t>
                              </m:r>
                              <m:r>
                                <a:rPr lang="es-ES" sz="2000" b="0" i="1" smtClean="0">
                                  <a:solidFill>
                                    <a:schemeClr val="bg1"/>
                                  </a:solidFill>
                                  <a:latin typeface="Cambria Math" panose="02040503050406030204" pitchFamily="18" charset="0"/>
                                  <a:ea typeface="Cambria Math" panose="02040503050406030204" pitchFamily="18" charset="0"/>
                                </a:rPr>
                                <m:t>𝑅</m:t>
                              </m:r>
                              <m:d>
                                <m:dPr>
                                  <m:ctrlPr>
                                    <a:rPr lang="es-ES" sz="2000" b="0" i="1" smtClean="0">
                                      <a:solidFill>
                                        <a:schemeClr val="bg1"/>
                                      </a:solidFill>
                                      <a:latin typeface="Cambria Math" panose="02040503050406030204" pitchFamily="18" charset="0"/>
                                      <a:ea typeface="Cambria Math" panose="02040503050406030204" pitchFamily="18" charset="0"/>
                                    </a:rPr>
                                  </m:ctrlPr>
                                </m:dPr>
                                <m:e>
                                  <m:r>
                                    <a:rPr lang="es-ES" sz="2000" b="0" i="1" smtClean="0">
                                      <a:solidFill>
                                        <a:schemeClr val="bg1"/>
                                      </a:solidFill>
                                      <a:latin typeface="Cambria Math" panose="02040503050406030204" pitchFamily="18" charset="0"/>
                                      <a:ea typeface="Cambria Math" panose="02040503050406030204" pitchFamily="18" charset="0"/>
                                    </a:rPr>
                                    <m:t>𝑠</m:t>
                                  </m:r>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𝑎</m:t>
                                  </m:r>
                                  <m:r>
                                    <a:rPr lang="es-ES" sz="2000" b="0" i="1" smtClean="0">
                                      <a:solidFill>
                                        <a:schemeClr val="bg1"/>
                                      </a:solidFill>
                                      <a:latin typeface="Cambria Math" panose="02040503050406030204" pitchFamily="18" charset="0"/>
                                      <a:ea typeface="Cambria Math" panose="02040503050406030204" pitchFamily="18" charset="0"/>
                                    </a:rPr>
                                    <m:t>,</m:t>
                                  </m:r>
                                  <m:sSup>
                                    <m:sSupPr>
                                      <m:ctrlPr>
                                        <a:rPr lang="es-ES" sz="2000" b="0" i="1" smtClean="0">
                                          <a:solidFill>
                                            <a:schemeClr val="bg1"/>
                                          </a:solidFill>
                                          <a:latin typeface="Cambria Math" panose="02040503050406030204" pitchFamily="18" charset="0"/>
                                          <a:ea typeface="Cambria Math" panose="02040503050406030204" pitchFamily="18" charset="0"/>
                                        </a:rPr>
                                      </m:ctrlPr>
                                    </m:sSupPr>
                                    <m:e>
                                      <m:r>
                                        <a:rPr lang="es-ES" sz="2000" b="0" i="1" smtClean="0">
                                          <a:solidFill>
                                            <a:schemeClr val="bg1"/>
                                          </a:solidFill>
                                          <a:latin typeface="Cambria Math" panose="02040503050406030204" pitchFamily="18" charset="0"/>
                                          <a:ea typeface="Cambria Math" panose="02040503050406030204" pitchFamily="18" charset="0"/>
                                        </a:rPr>
                                        <m:t>𝑠</m:t>
                                      </m:r>
                                    </m:e>
                                    <m:sup>
                                      <m:r>
                                        <a:rPr lang="es-ES" sz="2000" b="0" i="1" smtClean="0">
                                          <a:solidFill>
                                            <a:schemeClr val="bg1"/>
                                          </a:solidFill>
                                          <a:latin typeface="Cambria Math" panose="02040503050406030204" pitchFamily="18" charset="0"/>
                                          <a:ea typeface="Cambria Math" panose="02040503050406030204" pitchFamily="18" charset="0"/>
                                        </a:rPr>
                                        <m:t>′</m:t>
                                      </m:r>
                                    </m:sup>
                                  </m:sSup>
                                </m:e>
                              </m:d>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𝛾</m:t>
                              </m:r>
                              <m:sSub>
                                <m:sSubPr>
                                  <m:ctrlPr>
                                    <a:rPr lang="es-ES" sz="2000" b="0" i="1" smtClean="0">
                                      <a:solidFill>
                                        <a:schemeClr val="bg1"/>
                                      </a:solidFill>
                                      <a:latin typeface="Cambria Math" panose="02040503050406030204" pitchFamily="18" charset="0"/>
                                      <a:ea typeface="Cambria Math" panose="02040503050406030204" pitchFamily="18" charset="0"/>
                                    </a:rPr>
                                  </m:ctrlPr>
                                </m:sSubPr>
                                <m:e>
                                  <m:r>
                                    <a:rPr lang="es-ES" sz="2000" b="0" i="1" smtClean="0">
                                      <a:solidFill>
                                        <a:schemeClr val="bg1"/>
                                      </a:solidFill>
                                      <a:latin typeface="Cambria Math" panose="02040503050406030204" pitchFamily="18" charset="0"/>
                                      <a:ea typeface="Cambria Math" panose="02040503050406030204" pitchFamily="18" charset="0"/>
                                    </a:rPr>
                                    <m:t>𝑉</m:t>
                                  </m:r>
                                </m:e>
                                <m:sub>
                                  <m:r>
                                    <a:rPr lang="es-ES" sz="2000" b="0" i="1" smtClean="0">
                                      <a:solidFill>
                                        <a:schemeClr val="bg1"/>
                                      </a:solidFill>
                                      <a:latin typeface="Cambria Math" panose="02040503050406030204" pitchFamily="18" charset="0"/>
                                      <a:ea typeface="Cambria Math" panose="02040503050406030204" pitchFamily="18" charset="0"/>
                                    </a:rPr>
                                    <m:t>𝜋</m:t>
                                  </m:r>
                                </m:sub>
                              </m:sSub>
                              <m:r>
                                <a:rPr lang="es-ES" sz="2000" b="0" i="1" smtClean="0">
                                  <a:solidFill>
                                    <a:schemeClr val="bg1"/>
                                  </a:solidFill>
                                  <a:latin typeface="Cambria Math" panose="02040503050406030204" pitchFamily="18" charset="0"/>
                                  <a:ea typeface="Cambria Math" panose="02040503050406030204" pitchFamily="18" charset="0"/>
                                </a:rPr>
                                <m:t>(</m:t>
                              </m:r>
                              <m:r>
                                <a:rPr lang="es-ES" sz="2000" b="0" i="1" smtClean="0">
                                  <a:solidFill>
                                    <a:schemeClr val="bg1"/>
                                  </a:solidFill>
                                  <a:latin typeface="Cambria Math" panose="02040503050406030204" pitchFamily="18" charset="0"/>
                                  <a:ea typeface="Cambria Math" panose="02040503050406030204" pitchFamily="18" charset="0"/>
                                </a:rPr>
                                <m:t>𝑠</m:t>
                              </m:r>
                              <m:r>
                                <a:rPr lang="es-ES" sz="2000" b="0" i="1" smtClean="0">
                                  <a:solidFill>
                                    <a:schemeClr val="bg1"/>
                                  </a:solidFill>
                                  <a:latin typeface="Cambria Math" panose="02040503050406030204" pitchFamily="18" charset="0"/>
                                  <a:ea typeface="Cambria Math" panose="02040503050406030204" pitchFamily="18" charset="0"/>
                                </a:rPr>
                                <m:t>′)]</m:t>
                              </m:r>
                            </m:e>
                          </m:nary>
                        </m:e>
                      </m:nary>
                    </m:oMath>
                  </m:oMathPara>
                </a14:m>
                <a:endParaRPr lang="es-ES" sz="2400" dirty="0"/>
              </a:p>
            </p:txBody>
          </p:sp>
        </mc:Choice>
        <mc:Fallback xmlns="">
          <p:sp>
            <p:nvSpPr>
              <p:cNvPr id="7" name="CuadroTexto 6">
                <a:extLst>
                  <a:ext uri="{FF2B5EF4-FFF2-40B4-BE49-F238E27FC236}">
                    <a16:creationId xmlns:a16="http://schemas.microsoft.com/office/drawing/2014/main" id="{54B5E2FF-0467-69B3-78B4-A9FD6F4073E0}"/>
                  </a:ext>
                </a:extLst>
              </p:cNvPr>
              <p:cNvSpPr txBox="1">
                <a:spLocks noRot="1" noChangeAspect="1" noMove="1" noResize="1" noEditPoints="1" noAdjustHandles="1" noChangeArrowheads="1" noChangeShapeType="1" noTextEdit="1"/>
              </p:cNvSpPr>
              <p:nvPr/>
            </p:nvSpPr>
            <p:spPr>
              <a:xfrm>
                <a:off x="433905" y="3490996"/>
                <a:ext cx="10147009" cy="931858"/>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42EA5AF3-0A19-F701-0464-181852F07F01}"/>
                  </a:ext>
                </a:extLst>
              </p:cNvPr>
              <p:cNvSpPr txBox="1"/>
              <p:nvPr/>
            </p:nvSpPr>
            <p:spPr>
              <a:xfrm>
                <a:off x="4514849" y="4613594"/>
                <a:ext cx="5976257" cy="923330"/>
              </a:xfrm>
              <a:prstGeom prst="rect">
                <a:avLst/>
              </a:prstGeom>
              <a:noFill/>
            </p:spPr>
            <p:txBody>
              <a:bodyPr wrap="square" rtlCol="0">
                <a:spAutoFit/>
              </a:bodyPr>
              <a:lstStyle/>
              <a:p>
                <a:pPr algn="just"/>
                <a:r>
                  <a:rPr lang="es-ES" dirty="0"/>
                  <a:t>Donde:</a:t>
                </a:r>
              </a:p>
              <a:p>
                <a:pPr algn="just"/>
                <a14:m>
                  <m:oMath xmlns:m="http://schemas.openxmlformats.org/officeDocument/2006/math">
                    <m:r>
                      <a:rPr lang="es-ES" b="1" i="1" smtClean="0">
                        <a:latin typeface="Cambria Math" panose="02040503050406030204" pitchFamily="18" charset="0"/>
                      </a:rPr>
                      <m:t>𝒑</m:t>
                    </m:r>
                    <m:d>
                      <m:dPr>
                        <m:ctrlPr>
                          <a:rPr lang="es-ES" b="1" i="1" smtClean="0">
                            <a:latin typeface="Cambria Math" panose="02040503050406030204" pitchFamily="18" charset="0"/>
                          </a:rPr>
                        </m:ctrlPr>
                      </m:dPr>
                      <m:e>
                        <m:r>
                          <a:rPr lang="es-ES" b="1" i="1" smtClean="0">
                            <a:latin typeface="Cambria Math" panose="02040503050406030204" pitchFamily="18" charset="0"/>
                          </a:rPr>
                          <m:t>𝒔</m:t>
                        </m:r>
                        <m:r>
                          <a:rPr lang="es-ES" b="1" i="1" smtClean="0">
                            <a:latin typeface="Cambria Math" panose="02040503050406030204" pitchFamily="18" charset="0"/>
                          </a:rPr>
                          <m:t>,</m:t>
                        </m:r>
                        <m:r>
                          <a:rPr lang="es-ES" b="1" i="1" smtClean="0">
                            <a:latin typeface="Cambria Math" panose="02040503050406030204" pitchFamily="18" charset="0"/>
                          </a:rPr>
                          <m:t>𝒂</m:t>
                        </m:r>
                      </m:e>
                    </m:d>
                  </m:oMath>
                </a14:m>
                <a:r>
                  <a:rPr lang="es-ES" b="1" dirty="0"/>
                  <a:t> </a:t>
                </a:r>
                <a:r>
                  <a:rPr lang="es-ES" dirty="0"/>
                  <a:t>representa la probabilidad de tomar la acción </a:t>
                </a:r>
                <a:r>
                  <a:rPr lang="es-ES" b="1" dirty="0"/>
                  <a:t>a</a:t>
                </a:r>
                <a:r>
                  <a:rPr lang="es-ES" dirty="0"/>
                  <a:t> desde el estado </a:t>
                </a:r>
                <a:r>
                  <a:rPr lang="es-ES" b="1" dirty="0"/>
                  <a:t>s</a:t>
                </a:r>
                <a:r>
                  <a:rPr lang="es-ES" dirty="0"/>
                  <a:t>.</a:t>
                </a:r>
                <a:endParaRPr lang="es-ES" b="1" dirty="0"/>
              </a:p>
            </p:txBody>
          </p:sp>
        </mc:Choice>
        <mc:Fallback xmlns="">
          <p:sp>
            <p:nvSpPr>
              <p:cNvPr id="9" name="CuadroTexto 8">
                <a:extLst>
                  <a:ext uri="{FF2B5EF4-FFF2-40B4-BE49-F238E27FC236}">
                    <a16:creationId xmlns:a16="http://schemas.microsoft.com/office/drawing/2014/main" id="{42EA5AF3-0A19-F701-0464-181852F07F01}"/>
                  </a:ext>
                </a:extLst>
              </p:cNvPr>
              <p:cNvSpPr txBox="1">
                <a:spLocks noRot="1" noChangeAspect="1" noMove="1" noResize="1" noEditPoints="1" noAdjustHandles="1" noChangeArrowheads="1" noChangeShapeType="1" noTextEdit="1"/>
              </p:cNvSpPr>
              <p:nvPr/>
            </p:nvSpPr>
            <p:spPr>
              <a:xfrm>
                <a:off x="4514849" y="4613594"/>
                <a:ext cx="5976257" cy="923330"/>
              </a:xfrm>
              <a:prstGeom prst="rect">
                <a:avLst/>
              </a:prstGeom>
              <a:blipFill>
                <a:blip r:embed="rId7"/>
                <a:stretch>
                  <a:fillRect l="-918" t="-3974" r="-816" b="-9934"/>
                </a:stretch>
              </a:blipFill>
            </p:spPr>
            <p:txBody>
              <a:bodyPr/>
              <a:lstStyle/>
              <a:p>
                <a:r>
                  <a:rPr lang="es-ES">
                    <a:noFill/>
                  </a:rPr>
                  <a:t> </a:t>
                </a:r>
              </a:p>
            </p:txBody>
          </p:sp>
        </mc:Fallback>
      </mc:AlternateContent>
      <p:pic>
        <p:nvPicPr>
          <p:cNvPr id="12" name="Audio 11">
            <a:hlinkClick r:id="" action="ppaction://media"/>
            <a:extLst>
              <a:ext uri="{FF2B5EF4-FFF2-40B4-BE49-F238E27FC236}">
                <a16:creationId xmlns:a16="http://schemas.microsoft.com/office/drawing/2014/main" id="{B3F3A35F-79BE-A93C-BC96-87402EC0A5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8055755"/>
      </p:ext>
    </p:extLst>
  </p:cSld>
  <p:clrMapOvr>
    <a:masterClrMapping/>
  </p:clrMapOvr>
  <mc:AlternateContent xmlns:mc="http://schemas.openxmlformats.org/markup-compatibility/2006" xmlns:p14="http://schemas.microsoft.com/office/powerpoint/2010/main">
    <mc:Choice Requires="p14">
      <p:transition spd="slow" p14:dur="2000" advTm="7882"/>
    </mc:Choice>
    <mc:Fallback xmlns="">
      <p:transition spd="slow" advTm="7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22" x="1479550" y="3227388"/>
          <p14:tracePt t="126" x="1546225" y="3384550"/>
          <p14:tracePt t="129" x="1636713" y="3517900"/>
          <p14:tracePt t="131" x="1636713" y="3563938"/>
          <p14:tracePt t="133" x="1681163" y="3630613"/>
          <p14:tracePt t="136" x="1703388" y="3697288"/>
          <p14:tracePt t="140" x="1747838" y="3810000"/>
          <p14:tracePt t="143" x="1792288" y="3922713"/>
          <p14:tracePt t="147" x="1816100" y="4033838"/>
          <p14:tracePt t="149" x="1838325" y="4078288"/>
          <p14:tracePt t="151" x="1860550" y="4124325"/>
          <p14:tracePt t="160" x="1882775" y="4303713"/>
          <p14:tracePt t="162" x="1882775" y="4348163"/>
          <p14:tracePt t="164" x="1882775" y="4370388"/>
          <p14:tracePt t="174" x="1905000" y="4549775"/>
          <p14:tracePt t="178" x="1927225" y="4684713"/>
          <p14:tracePt t="180" x="1927225" y="4729163"/>
          <p14:tracePt t="183" x="1949450" y="4818063"/>
          <p14:tracePt t="186" x="1949450" y="4864100"/>
          <p14:tracePt t="188" x="1949450" y="4886325"/>
          <p14:tracePt t="192" x="1971675" y="4953000"/>
          <p14:tracePt t="195" x="1971675" y="5041900"/>
          <p14:tracePt t="202" x="1993900" y="5132388"/>
          <p14:tracePt t="218" x="2062163" y="5356225"/>
          <p14:tracePt t="221" x="2062163" y="5378450"/>
          <p14:tracePt t="224" x="2084388" y="5422900"/>
          <p14:tracePt t="227" x="2106613" y="5468938"/>
          <p14:tracePt t="229" x="2128838" y="5491163"/>
          <p14:tracePt t="233" x="2151063" y="5513388"/>
          <p14:tracePt t="235" x="2173288" y="5535613"/>
          <p14:tracePt t="241" x="2197100" y="5557838"/>
          <p14:tracePt t="245" x="2219325" y="5580063"/>
          <p14:tracePt t="251" x="2241550" y="5580063"/>
          <p14:tracePt t="254" x="2241550" y="5602288"/>
          <p14:tracePt t="257" x="2263775" y="5602288"/>
          <p14:tracePt t="262" x="2263775" y="5626100"/>
          <p14:tracePt t="263" x="2286000" y="5626100"/>
          <p14:tracePt t="270" x="2308225" y="5626100"/>
          <p14:tracePt t="276" x="2352675" y="5648325"/>
          <p14:tracePt t="279" x="2374900" y="5648325"/>
          <p14:tracePt t="287" x="2398713" y="5648325"/>
          <p14:tracePt t="292" x="2443163" y="5648325"/>
          <p14:tracePt t="298" x="2487613" y="5648325"/>
          <p14:tracePt t="300" x="2532063" y="5602288"/>
          <p14:tracePt t="302" x="2554288" y="5580063"/>
          <p14:tracePt t="304" x="2578100" y="5513388"/>
          <p14:tracePt t="307" x="2600325" y="5491163"/>
          <p14:tracePt t="309" x="2622550" y="5446713"/>
          <p14:tracePt t="311" x="2622550" y="5400675"/>
          <p14:tracePt t="313" x="2622550" y="5378450"/>
          <p14:tracePt t="315" x="2622550" y="5356225"/>
          <p14:tracePt t="317" x="2644775" y="5311775"/>
          <p14:tracePt t="319" x="2644775" y="5289550"/>
          <p14:tracePt t="325" x="2644775" y="5199063"/>
          <p14:tracePt t="328" x="2644775" y="5154613"/>
          <p14:tracePt t="330" x="2644775" y="5110163"/>
          <p14:tracePt t="331" x="2644775" y="5065713"/>
          <p14:tracePt t="333" x="2644775" y="5041900"/>
          <p14:tracePt t="335" x="2644775" y="4975225"/>
          <p14:tracePt t="341" x="2600325" y="4864100"/>
          <p14:tracePt t="344" x="2578100" y="4818063"/>
          <p14:tracePt t="346" x="2554288" y="4795838"/>
          <p14:tracePt t="347" x="2554288" y="4773613"/>
          <p14:tracePt t="349" x="2532063" y="4729163"/>
          <p14:tracePt t="351" x="2509838" y="4684713"/>
          <p14:tracePt t="353" x="2509838" y="4660900"/>
          <p14:tracePt t="357" x="2487613" y="4638675"/>
          <p14:tracePt t="360" x="2420938" y="4549775"/>
          <p14:tracePt t="362" x="2398713" y="4505325"/>
          <p14:tracePt t="363" x="2352675" y="4437063"/>
          <p14:tracePt t="365" x="2308225" y="4370388"/>
          <p14:tracePt t="367" x="2241550" y="4303713"/>
          <p14:tracePt t="369" x="2197100" y="4235450"/>
          <p14:tracePt t="372" x="2151063" y="4168775"/>
          <p14:tracePt t="376" x="2039938" y="4056063"/>
          <p14:tracePt t="378" x="1971675" y="3989388"/>
          <p14:tracePt t="379" x="1882775" y="3922713"/>
          <p14:tracePt t="381" x="1838325" y="3876675"/>
          <p14:tracePt t="383" x="1770063" y="3810000"/>
          <p14:tracePt t="385" x="1681163" y="3765550"/>
          <p14:tracePt t="389" x="1546225" y="3675063"/>
          <p14:tracePt t="391" x="1479550" y="3630613"/>
          <p14:tracePt t="394" x="1411288" y="3563938"/>
          <p14:tracePt t="395" x="1322388" y="3541713"/>
          <p14:tracePt t="398" x="1277938" y="3517900"/>
          <p14:tracePt t="399" x="1209675" y="3473450"/>
          <p14:tracePt t="401" x="1165225" y="3473450"/>
          <p14:tracePt t="403" x="1120775" y="3451225"/>
          <p14:tracePt t="407" x="1008063" y="3429000"/>
          <p14:tracePt t="410" x="963613" y="3429000"/>
          <p14:tracePt t="411" x="919163" y="3429000"/>
          <p14:tracePt t="413" x="896938" y="3429000"/>
          <p14:tracePt t="415" x="874713" y="3429000"/>
          <p14:tracePt t="417" x="828675" y="3429000"/>
          <p14:tracePt t="419" x="806450" y="3429000"/>
          <p14:tracePt t="421" x="784225" y="3429000"/>
          <p14:tracePt t="424" x="762000" y="3429000"/>
          <p14:tracePt t="426" x="739775" y="3429000"/>
          <p14:tracePt t="427" x="717550" y="3451225"/>
          <p14:tracePt t="429" x="717550" y="3473450"/>
          <p14:tracePt t="431" x="695325" y="3473450"/>
          <p14:tracePt t="433" x="673100" y="3495675"/>
          <p14:tracePt t="435" x="649288" y="3495675"/>
          <p14:tracePt t="440" x="649288" y="3517900"/>
          <p14:tracePt t="442" x="604838" y="3563938"/>
          <p14:tracePt t="443" x="604838" y="3586163"/>
          <p14:tracePt t="445" x="582613" y="3608388"/>
          <p14:tracePt t="447" x="582613" y="3630613"/>
          <p14:tracePt t="449" x="582613" y="3652838"/>
          <p14:tracePt t="451" x="560388" y="3697288"/>
          <p14:tracePt t="453" x="560388" y="3721100"/>
          <p14:tracePt t="457" x="538163" y="3787775"/>
          <p14:tracePt t="459" x="538163" y="3832225"/>
          <p14:tracePt t="461" x="515938" y="3854450"/>
          <p14:tracePt t="463" x="515938" y="3898900"/>
          <p14:tracePt t="465" x="515938" y="3922713"/>
          <p14:tracePt t="467" x="515938" y="3967163"/>
          <p14:tracePt t="469" x="515938" y="4011613"/>
          <p14:tracePt t="472" x="515938" y="4033838"/>
          <p14:tracePt t="474" x="515938" y="4078288"/>
          <p14:tracePt t="475" x="515938" y="4124325"/>
          <p14:tracePt t="478" x="515938" y="4146550"/>
          <p14:tracePt t="479" x="538163" y="4191000"/>
          <p14:tracePt t="481" x="538163" y="4213225"/>
          <p14:tracePt t="483" x="538163" y="4235450"/>
          <p14:tracePt t="485" x="560388" y="4279900"/>
          <p14:tracePt t="489" x="560388" y="4303713"/>
          <p14:tracePt t="491" x="560388" y="4348163"/>
          <p14:tracePt t="493" x="560388" y="4370388"/>
          <p14:tracePt t="498" x="582613" y="4392613"/>
          <p14:tracePt t="502" x="582613" y="4414838"/>
          <p14:tracePt t="508" x="604838" y="4459288"/>
          <p14:tracePt t="510" x="604838" y="4483100"/>
          <p14:tracePt t="511" x="627063" y="4505325"/>
          <p14:tracePt t="515" x="627063" y="4527550"/>
          <p14:tracePt t="517" x="649288" y="4549775"/>
          <p14:tracePt t="519" x="673100" y="4572000"/>
          <p14:tracePt t="524" x="695325" y="4616450"/>
          <p14:tracePt t="528" x="695325" y="4638675"/>
          <p14:tracePt t="529" x="717550" y="4660900"/>
          <p14:tracePt t="531" x="739775" y="4684713"/>
          <p14:tracePt t="535" x="762000" y="4706938"/>
          <p14:tracePt t="542" x="784225" y="4729163"/>
          <p14:tracePt t="544" x="806450" y="4751388"/>
          <p14:tracePt t="545" x="828675" y="4773613"/>
          <p14:tracePt t="549" x="850900" y="4795838"/>
          <p14:tracePt t="553" x="874713" y="4795838"/>
          <p14:tracePt t="556" x="874713" y="4818063"/>
          <p14:tracePt t="558" x="896938" y="4818063"/>
          <p14:tracePt t="560" x="919163" y="4818063"/>
          <p14:tracePt t="562" x="919163" y="4840288"/>
          <p14:tracePt t="563" x="941388" y="4840288"/>
          <p14:tracePt t="568" x="941388" y="4864100"/>
          <p14:tracePt t="570" x="963613" y="4864100"/>
          <p14:tracePt t="574" x="985838" y="4886325"/>
          <p14:tracePt t="585" x="1030288" y="4908550"/>
          <p14:tracePt t="602" x="1054100" y="4930775"/>
          <p14:tracePt t="785" x="1054100" y="4953000"/>
          <p14:tracePt t="788" x="1054100" y="4975225"/>
          <p14:tracePt t="797" x="1054100" y="4997450"/>
          <p14:tracePt t="802" x="1054100" y="5019675"/>
          <p14:tracePt t="807" x="1054100" y="5041900"/>
          <p14:tracePt t="809" x="1076325" y="5065713"/>
          <p14:tracePt t="811" x="1076325" y="5087938"/>
          <p14:tracePt t="815" x="1098550" y="5110163"/>
          <p14:tracePt t="818" x="1098550" y="5132388"/>
          <p14:tracePt t="824" x="1098550" y="5154613"/>
          <p14:tracePt t="825" x="1120775" y="5176838"/>
          <p14:tracePt t="828" x="1120775" y="5199063"/>
          <p14:tracePt t="829" x="1120775" y="5221288"/>
          <p14:tracePt t="833" x="1143000" y="5267325"/>
          <p14:tracePt t="835" x="1165225" y="5267325"/>
          <p14:tracePt t="838" x="1165225" y="5289550"/>
          <p14:tracePt t="840" x="1165225" y="5334000"/>
          <p14:tracePt t="843" x="1187450" y="5356225"/>
          <p14:tracePt t="845" x="1187450" y="5378450"/>
          <p14:tracePt t="847" x="1209675" y="5422900"/>
          <p14:tracePt t="849" x="1231900" y="5491163"/>
          <p14:tracePt t="851" x="1255713" y="5535613"/>
          <p14:tracePt t="1845" x="1277938" y="5535613"/>
          <p14:tracePt t="1858" x="1344613" y="5535613"/>
          <p14:tracePt t="1860" x="1389063" y="5535613"/>
          <p14:tracePt t="1863" x="1435100" y="5535613"/>
          <p14:tracePt t="1865" x="1457325" y="5535613"/>
          <p14:tracePt t="1867" x="1479550" y="5535613"/>
          <p14:tracePt t="1869" x="1501775" y="5535613"/>
          <p14:tracePt t="1874" x="1524000" y="5535613"/>
          <p14:tracePt t="1875" x="1546225" y="5535613"/>
          <p14:tracePt t="1880" x="1590675" y="5513388"/>
          <p14:tracePt t="1882" x="1590675" y="5491163"/>
          <p14:tracePt t="1885" x="1612900" y="5491163"/>
          <p14:tracePt t="1891" x="1658938" y="5491163"/>
          <p14:tracePt t="1894" x="1658938" y="5468938"/>
          <p14:tracePt t="1895" x="1681163" y="5468938"/>
          <p14:tracePt t="1902" x="1681163" y="5446713"/>
          <p14:tracePt t="1911" x="1703388" y="5446713"/>
          <p14:tracePt t="1924" x="1703388" y="5422900"/>
          <p14:tracePt t="1928" x="1725613" y="5422900"/>
          <p14:tracePt t="1934" x="1747838" y="5422900"/>
          <p14:tracePt t="1965" x="1770063" y="5422900"/>
          <p14:tracePt t="1974" x="1792288" y="5422900"/>
          <p14:tracePt t="1980" x="1816100" y="5422900"/>
          <p14:tracePt t="1981" x="1838325" y="5422900"/>
          <p14:tracePt t="1986" x="1860550" y="5422900"/>
          <p14:tracePt t="1992" x="1905000" y="5446713"/>
          <p14:tracePt t="1994" x="1927225" y="5446713"/>
          <p14:tracePt t="1996" x="1949450" y="5446713"/>
          <p14:tracePt t="1999" x="1971675" y="5468938"/>
          <p14:tracePt t="2002" x="1993900" y="5468938"/>
          <p14:tracePt t="2008" x="2017713" y="5468938"/>
          <p14:tracePt t="2012" x="2039938" y="5468938"/>
          <p14:tracePt t="2016" x="2084388" y="5468938"/>
          <p14:tracePt t="2020" x="2106613" y="5468938"/>
          <p14:tracePt t="2021" x="2128838" y="5468938"/>
          <p14:tracePt t="2025" x="2173288" y="5491163"/>
          <p14:tracePt t="2027" x="2197100" y="5491163"/>
          <p14:tracePt t="2029" x="2219325" y="5513388"/>
          <p14:tracePt t="2031" x="2263775" y="5513388"/>
          <p14:tracePt t="2036" x="2286000" y="5513388"/>
          <p14:tracePt t="2037" x="2352675" y="5513388"/>
          <p14:tracePt t="2041" x="2398713" y="5535613"/>
          <p14:tracePt t="2043" x="2443163" y="5535613"/>
          <p14:tracePt t="2045" x="2465388" y="5535613"/>
          <p14:tracePt t="2047" x="2487613" y="5557838"/>
          <p14:tracePt t="2049" x="2532063" y="5557838"/>
          <p14:tracePt t="2052" x="2578100" y="5557838"/>
          <p14:tracePt t="2053" x="2600325" y="5557838"/>
          <p14:tracePt t="2059" x="2667000" y="5557838"/>
          <p14:tracePt t="2060" x="2689225" y="5557838"/>
          <p14:tracePt t="2061" x="2733675" y="5557838"/>
          <p14:tracePt t="2063" x="2779713" y="5557838"/>
          <p14:tracePt t="2065" x="2801938" y="5557838"/>
          <p14:tracePt t="2067" x="2846388" y="5557838"/>
          <p14:tracePt t="2069" x="2890838" y="5557838"/>
          <p14:tracePt t="2071" x="2913063" y="5557838"/>
          <p14:tracePt t="2074" x="2959100" y="5580063"/>
          <p14:tracePt t="2076" x="3003550" y="5580063"/>
          <p14:tracePt t="2077" x="3025775" y="5580063"/>
          <p14:tracePt t="2079" x="3092450" y="5580063"/>
          <p14:tracePt t="2081" x="3114675" y="5580063"/>
          <p14:tracePt t="2083" x="3160713" y="5580063"/>
          <p14:tracePt t="2085" x="3205163" y="5580063"/>
          <p14:tracePt t="2087" x="3227388" y="5580063"/>
          <p14:tracePt t="2091" x="3316288" y="5580063"/>
          <p14:tracePt t="2093" x="3362325" y="5580063"/>
          <p14:tracePt t="2095" x="3406775" y="5580063"/>
          <p14:tracePt t="2097" x="3429000" y="5580063"/>
          <p14:tracePt t="2099" x="3473450" y="5580063"/>
          <p14:tracePt t="2101" x="3495675" y="5580063"/>
          <p14:tracePt t="2103" x="3517900" y="5580063"/>
          <p14:tracePt t="2108" x="3608388" y="5580063"/>
          <p14:tracePt t="2110" x="3652838" y="5580063"/>
          <p14:tracePt t="2111" x="3697288" y="5580063"/>
          <p14:tracePt t="2113" x="3721100" y="5580063"/>
          <p14:tracePt t="2115" x="3765550" y="5580063"/>
          <p14:tracePt t="2117" x="3810000" y="5580063"/>
          <p14:tracePt t="2119" x="3854450" y="5580063"/>
          <p14:tracePt t="2121" x="3898900" y="5580063"/>
          <p14:tracePt t="2124" x="3922713" y="5580063"/>
          <p14:tracePt t="2125" x="3967163" y="5580063"/>
          <p14:tracePt t="2127" x="4033838" y="5557838"/>
          <p14:tracePt t="2130" x="4056063" y="5557838"/>
          <p14:tracePt t="2132" x="4102100" y="5557838"/>
          <p14:tracePt t="2133" x="4124325" y="5557838"/>
          <p14:tracePt t="2135" x="4146550" y="5557838"/>
          <p14:tracePt t="2137" x="4191000" y="5535613"/>
          <p14:tracePt t="2142" x="4235450" y="5535613"/>
          <p14:tracePt t="2143" x="4257675" y="5535613"/>
          <p14:tracePt t="2145" x="4279900" y="5535613"/>
          <p14:tracePt t="2148" x="4348163" y="5513388"/>
          <p14:tracePt t="2149" x="4414838" y="5468938"/>
          <p14:tracePt t="2151" x="4459288" y="5468938"/>
          <p14:tracePt t="2159" x="4505325" y="5422900"/>
          <p14:tracePt t="2174" x="4505325" y="5400675"/>
          <p14:tracePt t="2178" x="4527550" y="5378450"/>
          <p14:tracePt t="2186" x="4527550" y="5356225"/>
          <p14:tracePt t="2192" x="4527550" y="5334000"/>
          <p14:tracePt t="2199" x="4527550" y="5311775"/>
          <p14:tracePt t="2203" x="4527550" y="5289550"/>
          <p14:tracePt t="2210" x="4505325" y="5267325"/>
          <p14:tracePt t="2212" x="4483100" y="5245100"/>
          <p14:tracePt t="2215" x="4483100" y="5221288"/>
          <p14:tracePt t="2217" x="4459288" y="5199063"/>
          <p14:tracePt t="2220" x="4459288" y="5176838"/>
          <p14:tracePt t="2221" x="4414838" y="5132388"/>
          <p14:tracePt t="2226" x="4392613" y="5110163"/>
          <p14:tracePt t="2227" x="4370388" y="5065713"/>
          <p14:tracePt t="2229" x="4325938" y="5041900"/>
          <p14:tracePt t="2231" x="4303713" y="4997450"/>
          <p14:tracePt t="2233" x="4257675" y="4953000"/>
          <p14:tracePt t="2235" x="4213225" y="4930775"/>
          <p14:tracePt t="2237" x="4191000" y="4908550"/>
          <p14:tracePt t="2241" x="4146550" y="4864100"/>
          <p14:tracePt t="2244" x="4078288" y="4818063"/>
          <p14:tracePt t="2245" x="4011613" y="4751388"/>
          <p14:tracePt t="2247" x="3989388" y="4751388"/>
          <p14:tracePt t="2249" x="3944938" y="4706938"/>
          <p14:tracePt t="2251" x="3898900" y="4684713"/>
          <p14:tracePt t="2253" x="3832225" y="4660900"/>
          <p14:tracePt t="2256" x="3832225" y="4638675"/>
          <p14:tracePt t="2259" x="3743325" y="4594225"/>
          <p14:tracePt t="2261" x="3743325" y="4572000"/>
          <p14:tracePt t="2263" x="3721100" y="4549775"/>
          <p14:tracePt t="2265" x="3697288" y="4527550"/>
          <p14:tracePt t="2267" x="3675063" y="4505325"/>
          <p14:tracePt t="2269" x="3652838" y="4505325"/>
          <p14:tracePt t="2277" x="3608388" y="4483100"/>
          <p14:tracePt t="2287" x="3586163" y="4459288"/>
          <p14:tracePt t="2351" x="3630613" y="4459288"/>
          <p14:tracePt t="2356" x="3652838" y="4483100"/>
          <p14:tracePt t="2359" x="3697288" y="4505325"/>
          <p14:tracePt t="2363" x="3721100" y="4527550"/>
          <p14:tracePt t="2365" x="3765550" y="4527550"/>
          <p14:tracePt t="2367" x="3787775" y="4549775"/>
          <p14:tracePt t="2369" x="3832225" y="4572000"/>
          <p14:tracePt t="2371" x="3876675" y="4594225"/>
          <p14:tracePt t="2375" x="3922713" y="4594225"/>
          <p14:tracePt t="2377" x="3967163" y="4616450"/>
          <p14:tracePt t="2379" x="3989388" y="4638675"/>
          <p14:tracePt t="2381" x="4033838" y="4638675"/>
          <p14:tracePt t="2383" x="4102100" y="4660900"/>
          <p14:tracePt t="2385" x="4146550" y="4660900"/>
          <p14:tracePt t="2387" x="4213225" y="4684713"/>
          <p14:tracePt t="2391" x="4279900" y="4706938"/>
          <p14:tracePt t="2393" x="4392613" y="4729163"/>
          <p14:tracePt t="2395" x="4437063" y="4751388"/>
          <p14:tracePt t="2397" x="4505325" y="4751388"/>
          <p14:tracePt t="2399" x="4549775" y="4773613"/>
          <p14:tracePt t="2401" x="4616450" y="4773613"/>
          <p14:tracePt t="2403" x="4684713" y="4773613"/>
          <p14:tracePt t="2408" x="4795838" y="4795838"/>
          <p14:tracePt t="2410" x="4930775" y="4818063"/>
          <p14:tracePt t="2412" x="4997450" y="4840288"/>
          <p14:tracePt t="2413" x="5065713" y="4840288"/>
          <p14:tracePt t="2416" x="5132388" y="4840288"/>
          <p14:tracePt t="2417" x="5221288" y="4840288"/>
          <p14:tracePt t="2419" x="5289550" y="4840288"/>
          <p14:tracePt t="2421" x="5356225" y="4840288"/>
          <p14:tracePt t="2424" x="5446713" y="4864100"/>
          <p14:tracePt t="2427" x="5602288" y="4864100"/>
          <p14:tracePt t="2429" x="5692775" y="4864100"/>
          <p14:tracePt t="2431" x="5781675" y="4864100"/>
          <p14:tracePt t="2434" x="5849938" y="4864100"/>
          <p14:tracePt t="2435" x="5938838" y="4886325"/>
          <p14:tracePt t="2438" x="6029325" y="4886325"/>
          <p14:tracePt t="2442" x="6230938" y="4908550"/>
          <p14:tracePt t="2443" x="6319838" y="4908550"/>
          <p14:tracePt t="2445" x="6388100" y="4908550"/>
          <p14:tracePt t="2447" x="6477000" y="4930775"/>
          <p14:tracePt t="2449" x="6565900" y="4930775"/>
          <p14:tracePt t="2451" x="6656388" y="4930775"/>
          <p14:tracePt t="2453" x="6723063" y="4930775"/>
          <p14:tracePt t="2456" x="6813550" y="4930775"/>
          <p14:tracePt t="2458" x="6924675" y="4953000"/>
          <p14:tracePt t="2460" x="7015163" y="4953000"/>
          <p14:tracePt t="2461" x="7104063" y="4953000"/>
          <p14:tracePt t="2463" x="7194550" y="4975225"/>
          <p14:tracePt t="2465" x="7283450" y="4975225"/>
          <p14:tracePt t="2467" x="7373938" y="4975225"/>
          <p14:tracePt t="2469" x="7485063" y="4975225"/>
          <p14:tracePt t="2471" x="7597775" y="4975225"/>
          <p14:tracePt t="2474" x="7686675" y="4975225"/>
          <p14:tracePt t="2476" x="7777163" y="4975225"/>
          <p14:tracePt t="2477" x="7888288" y="4975225"/>
          <p14:tracePt t="2479" x="7978775" y="4975225"/>
          <p14:tracePt t="2481" x="8067675" y="4975225"/>
          <p14:tracePt t="2483" x="8158163" y="4975225"/>
          <p14:tracePt t="2486" x="8269288" y="4975225"/>
          <p14:tracePt t="2488" x="8337550" y="4975225"/>
          <p14:tracePt t="2491" x="8426450" y="4975225"/>
          <p14:tracePt t="2493" x="8583613" y="4975225"/>
          <p14:tracePt t="2495" x="8674100" y="4975225"/>
          <p14:tracePt t="2497" x="8785225" y="4975225"/>
          <p14:tracePt t="2499" x="8851900" y="4975225"/>
          <p14:tracePt t="2501" x="8942388" y="4975225"/>
          <p14:tracePt t="2503" x="9031288" y="4975225"/>
          <p14:tracePt t="2505" x="9099550" y="4975225"/>
          <p14:tracePt t="2509" x="9166225" y="4975225"/>
          <p14:tracePt t="2510" x="9256713" y="4975225"/>
          <p14:tracePt t="2511" x="9323388" y="4975225"/>
          <p14:tracePt t="2513" x="9390063" y="4975225"/>
          <p14:tracePt t="2515" x="9458325" y="4975225"/>
          <p14:tracePt t="2517" x="9525000" y="4953000"/>
          <p14:tracePt t="2519" x="9591675" y="4953000"/>
          <p14:tracePt t="2521" x="9659938" y="4930775"/>
          <p14:tracePt t="2524" x="9726613" y="4930775"/>
          <p14:tracePt t="2526" x="9793288" y="4930775"/>
          <p14:tracePt t="2528" x="9861550" y="4908550"/>
          <p14:tracePt t="2529" x="9928225" y="4886325"/>
          <p14:tracePt t="2531" x="9994900" y="4864100"/>
          <p14:tracePt t="2533" x="10063163" y="4864100"/>
          <p14:tracePt t="2535" x="10129838" y="4840288"/>
          <p14:tracePt t="2537" x="10198100" y="4840288"/>
          <p14:tracePt t="2540" x="10264775" y="4840288"/>
          <p14:tracePt t="2544" x="10375900" y="4795838"/>
          <p14:tracePt t="2545" x="10421938" y="4773613"/>
          <p14:tracePt t="2547" x="10466388" y="4773613"/>
          <p14:tracePt t="2549" x="10533063" y="4751388"/>
          <p14:tracePt t="2551" x="10579100" y="4729163"/>
          <p14:tracePt t="2553" x="10645775" y="4729163"/>
          <p14:tracePt t="2556" x="10690225" y="4706938"/>
          <p14:tracePt t="2559" x="10712450" y="4684713"/>
          <p14:tracePt t="2561" x="10825163" y="4660900"/>
          <p14:tracePt t="2563" x="10847388" y="4638675"/>
          <p14:tracePt t="2565" x="10869613" y="4616450"/>
          <p14:tracePt t="2567" x="10936288" y="4616450"/>
          <p14:tracePt t="2569" x="10960100" y="4594225"/>
          <p14:tracePt t="2571" x="10982325" y="4572000"/>
          <p14:tracePt t="2574" x="11026775" y="4549775"/>
          <p14:tracePt t="2577" x="11071225" y="4527550"/>
          <p14:tracePt t="2579" x="11115675" y="4505325"/>
          <p14:tracePt t="2581" x="11115675" y="4483100"/>
          <p14:tracePt t="2584" x="11161713" y="4459288"/>
          <p14:tracePt t="2585" x="11161713" y="4437063"/>
          <p14:tracePt t="2588" x="11183938" y="4437063"/>
          <p14:tracePt t="2592" x="11228388" y="4392613"/>
          <p14:tracePt t="2595" x="11272838" y="4348163"/>
          <p14:tracePt t="2597" x="11272838" y="4325938"/>
          <p14:tracePt t="2601" x="11295063" y="4303713"/>
          <p14:tracePt t="2603" x="11295063" y="4279900"/>
          <p14:tracePt t="2606" x="11295063" y="4257675"/>
          <p14:tracePt t="2610" x="11341100" y="4213225"/>
          <p14:tracePt t="2612" x="11341100" y="4191000"/>
          <p14:tracePt t="2613" x="11341100" y="4168775"/>
          <p14:tracePt t="2615" x="11341100" y="4146550"/>
          <p14:tracePt t="2617" x="11341100" y="4124325"/>
          <p14:tracePt t="2619" x="11341100" y="4102100"/>
          <p14:tracePt t="2621" x="11341100" y="4078288"/>
          <p14:tracePt t="2624" x="11341100" y="4056063"/>
          <p14:tracePt t="2627" x="11341100" y="4011613"/>
          <p14:tracePt t="2629" x="11341100" y="3989388"/>
          <p14:tracePt t="2631" x="11341100" y="3944938"/>
          <p14:tracePt t="2633" x="11341100" y="3922713"/>
          <p14:tracePt t="2635" x="11341100" y="3898900"/>
          <p14:tracePt t="2637" x="11341100" y="3876675"/>
          <p14:tracePt t="2641" x="11341100" y="3854450"/>
          <p14:tracePt t="2643" x="11341100" y="3832225"/>
          <p14:tracePt t="2651" x="11295063" y="3652838"/>
          <p14:tracePt t="2653" x="11250613" y="3563938"/>
          <p14:tracePt t="2656" x="11228388" y="3495675"/>
          <p14:tracePt t="2660" x="11137900" y="3362325"/>
          <p14:tracePt t="2661" x="11115675" y="3316288"/>
          <p14:tracePt t="2663" x="11071225" y="3271838"/>
          <p14:tracePt t="2665" x="11026775" y="3205163"/>
          <p14:tracePt t="2667" x="11004550" y="3182938"/>
          <p14:tracePt t="2670" x="10960100" y="3136900"/>
          <p14:tracePt t="2671" x="10936288" y="3070225"/>
          <p14:tracePt t="2674" x="10891838" y="3048000"/>
          <p14:tracePt t="2677" x="10825163" y="2959100"/>
          <p14:tracePt t="2679" x="10780713" y="2935288"/>
          <p14:tracePt t="2681" x="10734675" y="2890838"/>
          <p14:tracePt t="2684" x="10690225" y="2868613"/>
          <p14:tracePt t="2685" x="10623550" y="2824163"/>
          <p14:tracePt t="2687" x="10601325" y="2801938"/>
          <p14:tracePt t="2692" x="10510838" y="2733675"/>
          <p14:tracePt t="2694" x="10466388" y="2711450"/>
          <p14:tracePt t="2697" x="10375900" y="2644775"/>
          <p14:tracePt t="2699" x="10309225" y="2622550"/>
          <p14:tracePt t="2701" x="10264775" y="2600325"/>
          <p14:tracePt t="2703" x="10220325" y="2578100"/>
          <p14:tracePt t="2705" x="10174288" y="2554288"/>
          <p14:tracePt t="2708" x="10107613" y="2509838"/>
          <p14:tracePt t="2712" x="9994900" y="2465388"/>
          <p14:tracePt t="2713" x="9928225" y="2420938"/>
          <p14:tracePt t="2715" x="9883775" y="2420938"/>
          <p14:tracePt t="2729" x="9480550" y="2263775"/>
          <p14:tracePt t="2731" x="9390063" y="2241550"/>
          <p14:tracePt t="2733" x="9323388" y="2219325"/>
          <p14:tracePt t="2736" x="9278938" y="2219325"/>
          <p14:tracePt t="2737" x="9232900" y="2219325"/>
          <p14:tracePt t="2739" x="9210675" y="2219325"/>
          <p14:tracePt t="2742" x="9188450" y="2219325"/>
          <p14:tracePt t="2744" x="9166225" y="2219325"/>
          <p14:tracePt t="2746" x="9144000" y="2219325"/>
          <p14:tracePt t="2748" x="9099550" y="2219325"/>
          <p14:tracePt t="2749" x="9055100" y="2197100"/>
          <p14:tracePt t="2751" x="8986838" y="2197100"/>
          <p14:tracePt t="2753" x="8920163" y="2173288"/>
          <p14:tracePt t="2755" x="8851900" y="2173288"/>
          <p14:tracePt t="2757" x="8807450" y="2173288"/>
          <p14:tracePt t="2761" x="8674100" y="2173288"/>
          <p14:tracePt t="2763" x="8605838" y="2173288"/>
          <p14:tracePt t="2765" x="8516938" y="2173288"/>
          <p14:tracePt t="2767" x="8426450" y="2173288"/>
          <p14:tracePt t="2769" x="8359775" y="2173288"/>
          <p14:tracePt t="2771" x="8293100" y="2173288"/>
          <p14:tracePt t="2774" x="8202613" y="2173288"/>
          <p14:tracePt t="2776" x="8135938" y="2173288"/>
          <p14:tracePt t="2778" x="8067675" y="2173288"/>
          <p14:tracePt t="2779" x="8001000" y="2173288"/>
          <p14:tracePt t="2781" x="7934325" y="2173288"/>
          <p14:tracePt t="2783" x="7866063" y="2173288"/>
          <p14:tracePt t="2785" x="7799388" y="2173288"/>
          <p14:tracePt t="2787" x="7732713" y="2173288"/>
          <p14:tracePt t="2791" x="7664450" y="2173288"/>
          <p14:tracePt t="2793" x="7507288" y="2173288"/>
          <p14:tracePt t="2795" x="7440613" y="2173288"/>
          <p14:tracePt t="2797" x="7373938" y="2173288"/>
          <p14:tracePt t="2799" x="7305675" y="2173288"/>
          <p14:tracePt t="2801" x="7239000" y="2173288"/>
          <p14:tracePt t="2803" x="7194550" y="2173288"/>
          <p14:tracePt t="2805" x="7150100" y="2173288"/>
          <p14:tracePt t="2808" x="7104063" y="2197100"/>
          <p14:tracePt t="2810" x="7037388" y="2197100"/>
          <p14:tracePt t="2811" x="6992938" y="2197100"/>
          <p14:tracePt t="2813" x="6946900" y="2197100"/>
          <p14:tracePt t="2815" x="6924675" y="2197100"/>
          <p14:tracePt t="2817" x="6880225" y="2197100"/>
          <p14:tracePt t="2819" x="6813550" y="2219325"/>
          <p14:tracePt t="2821" x="6791325" y="2219325"/>
          <p14:tracePt t="2824" x="6745288" y="2219325"/>
          <p14:tracePt t="2826" x="6700838" y="2241550"/>
          <p14:tracePt t="2827" x="6678613" y="2241550"/>
          <p14:tracePt t="2829" x="6611938" y="2241550"/>
          <p14:tracePt t="2832" x="6565900" y="2241550"/>
          <p14:tracePt t="2833" x="6521450" y="2241550"/>
          <p14:tracePt t="2836" x="6499225" y="2241550"/>
          <p14:tracePt t="2837" x="6454775" y="2263775"/>
          <p14:tracePt t="2842" x="6410325" y="2286000"/>
          <p14:tracePt t="2844" x="6364288" y="2308225"/>
          <p14:tracePt t="2845" x="6342063" y="2308225"/>
          <p14:tracePt t="2850" x="6319838" y="2308225"/>
          <p14:tracePt t="2851" x="6297613" y="2308225"/>
          <p14:tracePt t="2853" x="6275388" y="2308225"/>
          <p14:tracePt t="2856" x="6275388" y="2330450"/>
          <p14:tracePt t="2858" x="6253163" y="2330450"/>
          <p14:tracePt t="2861" x="6230938" y="2330450"/>
          <p14:tracePt t="2863" x="6208713" y="2330450"/>
          <p14:tracePt t="2868" x="6184900" y="2330450"/>
          <p14:tracePt t="2872" x="6162675" y="2330450"/>
          <p14:tracePt t="2876" x="6140450" y="2352675"/>
          <p14:tracePt t="2880" x="6118225" y="2352675"/>
          <p14:tracePt t="2885" x="6096000" y="2374900"/>
          <p14:tracePt t="2887" x="6073775" y="2374900"/>
          <p14:tracePt t="2893" x="6051550" y="2398713"/>
          <p14:tracePt t="2904" x="6029325" y="2398713"/>
          <p14:tracePt t="2917" x="6007100" y="2420938"/>
          <p14:tracePt t="2929" x="5983288" y="2420938"/>
          <p14:tracePt t="2934" x="5961063" y="2420938"/>
          <p14:tracePt t="2941" x="5961063" y="2443163"/>
          <p14:tracePt t="2944" x="5938838" y="2443163"/>
          <p14:tracePt t="2953" x="5916613" y="2443163"/>
          <p14:tracePt t="2959" x="5916613" y="2465388"/>
          <p14:tracePt t="2964" x="5894388" y="2487613"/>
          <p14:tracePt t="2970" x="5872163" y="2487613"/>
          <p14:tracePt t="2977" x="5872163" y="2509838"/>
          <p14:tracePt t="2989" x="5849938" y="2509838"/>
          <p14:tracePt t="3003" x="5849938" y="2532063"/>
          <p14:tracePt t="3138" x="5827713" y="2578100"/>
          <p14:tracePt t="3140" x="5827713" y="2600325"/>
          <p14:tracePt t="3142" x="5827713" y="2644775"/>
          <p14:tracePt t="3143" x="5803900" y="2667000"/>
          <p14:tracePt t="3145" x="5803900" y="2689225"/>
          <p14:tracePt t="3147" x="5803900" y="2733675"/>
          <p14:tracePt t="3149" x="5803900" y="2779713"/>
          <p14:tracePt t="3153" x="5803900" y="2824163"/>
          <p14:tracePt t="3155" x="5781675" y="2846388"/>
          <p14:tracePt t="3160" x="5781675" y="2868613"/>
          <p14:tracePt t="3161" x="5759450" y="2890838"/>
          <p14:tracePt t="3163" x="5759450" y="2913063"/>
          <p14:tracePt t="3165" x="5759450" y="2935288"/>
          <p14:tracePt t="3168" x="5759450" y="2959100"/>
          <p14:tracePt t="3172" x="5737225" y="2959100"/>
          <p14:tracePt t="3176" x="5737225" y="2981325"/>
          <p14:tracePt t="3223" x="5715000" y="3003550"/>
          <p14:tracePt t="3228" x="5715000" y="3025775"/>
          <p14:tracePt t="3235" x="5692775" y="3048000"/>
          <p14:tracePt t="3240" x="5670550" y="3048000"/>
          <p14:tracePt t="3244" x="5648325" y="3070225"/>
          <p14:tracePt t="3248" x="5626100" y="3070225"/>
          <p14:tracePt t="3249" x="5602288" y="3092450"/>
          <p14:tracePt t="3251" x="5602288" y="3114675"/>
          <p14:tracePt t="3253" x="5580063" y="3114675"/>
          <p14:tracePt t="3256" x="5557838" y="3136900"/>
          <p14:tracePt t="3260" x="5491163" y="3182938"/>
          <p14:tracePt t="3261" x="5468938" y="3182938"/>
          <p14:tracePt t="3263" x="5446713" y="3205163"/>
          <p14:tracePt t="3265" x="5422900" y="3249613"/>
          <p14:tracePt t="3267" x="5400675" y="3249613"/>
          <p14:tracePt t="3270" x="5378450" y="3271838"/>
          <p14:tracePt t="3271" x="5334000" y="3271838"/>
          <p14:tracePt t="3276" x="5311775" y="3316288"/>
          <p14:tracePt t="3278" x="5289550" y="3316288"/>
          <p14:tracePt t="3280" x="5267325" y="3316288"/>
          <p14:tracePt t="3281" x="5267325" y="3340100"/>
          <p14:tracePt t="3283" x="5245100" y="3340100"/>
          <p14:tracePt t="3287" x="5221288" y="3362325"/>
          <p14:tracePt t="3289" x="5199063" y="3384550"/>
          <p14:tracePt t="3292" x="5176838" y="3384550"/>
          <p14:tracePt t="3294" x="5176838" y="3406775"/>
          <p14:tracePt t="3295" x="5154613" y="3406775"/>
          <p14:tracePt t="3297" x="5132388" y="3429000"/>
          <p14:tracePt t="3299" x="5110163" y="3451225"/>
          <p14:tracePt t="3301" x="5087938" y="3451225"/>
          <p14:tracePt t="3303" x="5065713" y="3473450"/>
          <p14:tracePt t="3305" x="5041900" y="3473450"/>
          <p14:tracePt t="3308" x="5041900" y="3495675"/>
          <p14:tracePt t="3311" x="4997450" y="3517900"/>
          <p14:tracePt t="3313" x="4975225" y="3541713"/>
          <p14:tracePt t="3315" x="4953000" y="3541713"/>
          <p14:tracePt t="3317" x="4930775" y="3563938"/>
          <p14:tracePt t="3321" x="4908550" y="3586163"/>
          <p14:tracePt t="3325" x="4886325" y="3608388"/>
          <p14:tracePt t="3327" x="4864100" y="3608388"/>
          <p14:tracePt t="3329" x="4840288" y="3630613"/>
          <p14:tracePt t="3331" x="4818063" y="3630613"/>
          <p14:tracePt t="3333" x="4795838" y="3652838"/>
          <p14:tracePt t="3337" x="4773613" y="3675063"/>
          <p14:tracePt t="3340" x="4751388" y="3697288"/>
          <p14:tracePt t="3342" x="4729163" y="3697288"/>
          <p14:tracePt t="3344" x="4729163" y="3721100"/>
          <p14:tracePt t="3345" x="4684713" y="3743325"/>
          <p14:tracePt t="3353" x="4660900" y="3765550"/>
          <p14:tracePt t="3356" x="4638675" y="3765550"/>
          <p14:tracePt t="3360" x="4638675" y="3787775"/>
          <p14:tracePt t="3361" x="4616450" y="3810000"/>
          <p14:tracePt t="3365" x="4616450" y="3832225"/>
          <p14:tracePt t="3368" x="4594225" y="3832225"/>
          <p14:tracePt t="3369" x="4594225" y="3854450"/>
          <p14:tracePt t="3379" x="4572000" y="3898900"/>
          <p14:tracePt t="3381" x="4549775" y="3922713"/>
          <p14:tracePt t="3389" x="4549775" y="3944938"/>
          <p14:tracePt t="3391" x="4527550" y="3967163"/>
          <p14:tracePt t="3396" x="4527550" y="3989388"/>
          <p14:tracePt t="3399" x="4527550" y="4011613"/>
          <p14:tracePt t="3404" x="4505325" y="4033838"/>
          <p14:tracePt t="3410" x="4483100" y="4078288"/>
          <p14:tracePt t="3413" x="4483100" y="4102100"/>
          <p14:tracePt t="3418" x="4483100" y="4146550"/>
          <p14:tracePt t="3422" x="4459288" y="4168775"/>
          <p14:tracePt t="3424" x="4459288" y="4191000"/>
          <p14:tracePt t="3429" x="4459288" y="4235450"/>
          <p14:tracePt t="3431" x="4459288" y="4257675"/>
          <p14:tracePt t="3433" x="4437063" y="4279900"/>
          <p14:tracePt t="3435" x="4437063" y="4303713"/>
          <p14:tracePt t="3437" x="4437063" y="4325938"/>
          <p14:tracePt t="3439" x="4437063" y="4348163"/>
          <p14:tracePt t="3442" x="4437063" y="4370388"/>
          <p14:tracePt t="3445" x="4437063" y="4392613"/>
          <p14:tracePt t="3448" x="4414838" y="4437063"/>
          <p14:tracePt t="3451" x="4414838" y="4459288"/>
          <p14:tracePt t="3453" x="4414838" y="4483100"/>
          <p14:tracePt t="3455" x="4414838" y="4505325"/>
          <p14:tracePt t="3460" x="4392613" y="4549775"/>
          <p14:tracePt t="3462" x="4392613" y="4572000"/>
          <p14:tracePt t="3465" x="4392613" y="4616450"/>
          <p14:tracePt t="3470" x="4392613" y="4638675"/>
          <p14:tracePt t="3472" x="4392613" y="4660900"/>
          <p14:tracePt t="3473" x="4392613" y="4684713"/>
          <p14:tracePt t="3477" x="4392613" y="4706938"/>
          <p14:tracePt t="3479" x="4392613" y="4729163"/>
          <p14:tracePt t="3483" x="4392613" y="4751388"/>
          <p14:tracePt t="3486" x="4392613" y="4773613"/>
          <p14:tracePt t="3487" x="4392613" y="4795838"/>
          <p14:tracePt t="3493" x="4392613" y="4818063"/>
          <p14:tracePt t="3494" x="4392613" y="4840288"/>
          <p14:tracePt t="3497" x="4392613" y="4864100"/>
          <p14:tracePt t="3499" x="4392613" y="4886325"/>
          <p14:tracePt t="3504" x="4392613" y="4908550"/>
          <p14:tracePt t="3505" x="4392613" y="4930775"/>
          <p14:tracePt t="3510" x="4392613" y="4953000"/>
          <p14:tracePt t="3511" x="4392613" y="4997450"/>
          <p14:tracePt t="3515" x="4392613" y="5019675"/>
          <p14:tracePt t="3518" x="4392613" y="5041900"/>
          <p14:tracePt t="3522" x="4392613" y="5065713"/>
          <p14:tracePt t="3524" x="4392613" y="5087938"/>
          <p14:tracePt t="3528" x="4392613" y="5132388"/>
          <p14:tracePt t="3532" x="4392613" y="5154613"/>
          <p14:tracePt t="3536" x="4392613" y="5176838"/>
          <p14:tracePt t="3537" x="4392613" y="5199063"/>
          <p14:tracePt t="3540" x="4392613" y="5221288"/>
          <p14:tracePt t="3543" x="4414838" y="5245100"/>
          <p14:tracePt t="3545" x="4414838" y="5267325"/>
          <p14:tracePt t="3548" x="4414838" y="5289550"/>
          <p14:tracePt t="3552" x="4437063" y="5311775"/>
          <p14:tracePt t="3553" x="4437063" y="5334000"/>
          <p14:tracePt t="3562" x="4459288" y="5378450"/>
          <p14:tracePt t="3563" x="4483100" y="5400675"/>
          <p14:tracePt t="3565" x="4483100" y="5422900"/>
          <p14:tracePt t="3569" x="4505325" y="5468938"/>
          <p14:tracePt t="3572" x="4527550" y="5468938"/>
          <p14:tracePt t="3575" x="4549775" y="5491163"/>
          <p14:tracePt t="3577" x="4572000" y="5491163"/>
          <p14:tracePt t="3579" x="4572000" y="5513388"/>
          <p14:tracePt t="3581" x="4572000" y="5535613"/>
          <p14:tracePt t="3583" x="4594225" y="5535613"/>
          <p14:tracePt t="3585" x="4594225" y="5557838"/>
          <p14:tracePt t="3589" x="4616450" y="5580063"/>
          <p14:tracePt t="3596" x="4638675" y="5602288"/>
          <p14:tracePt t="3602" x="4638675" y="5626100"/>
          <p14:tracePt t="3604" x="4660900" y="5626100"/>
          <p14:tracePt t="3605" x="4684713" y="5648325"/>
          <p14:tracePt t="3614" x="4706938" y="5670550"/>
          <p14:tracePt t="3625" x="4729163" y="5670550"/>
          <p14:tracePt t="3629" x="4729163" y="5692775"/>
          <p14:tracePt t="3644" x="4751388" y="5692775"/>
          <p14:tracePt t="6970" x="4706938" y="5692775"/>
          <p14:tracePt t="6972" x="4638675" y="5648325"/>
          <p14:tracePt t="6975" x="4594225" y="5626100"/>
          <p14:tracePt t="6976" x="4527550" y="5580063"/>
          <p14:tracePt t="6978" x="4437063" y="5535613"/>
          <p14:tracePt t="6979" x="4348163" y="5513388"/>
          <p14:tracePt t="6981" x="4279900" y="5491163"/>
          <p14:tracePt t="6983" x="4213225" y="5446713"/>
          <p14:tracePt t="6985" x="4146550" y="5400675"/>
          <p14:tracePt t="6987" x="4033838" y="5356225"/>
          <p14:tracePt t="6989" x="3922713" y="5311775"/>
          <p14:tracePt t="6991" x="3832225" y="5245100"/>
          <p14:tracePt t="6993" x="3721100" y="5176838"/>
          <p14:tracePt t="6996" x="3608388" y="5110163"/>
          <p14:tracePt t="6997" x="3517900" y="5065713"/>
          <p14:tracePt t="6999" x="3429000" y="5019675"/>
          <p14:tracePt t="7001" x="3362325" y="4975225"/>
          <p14:tracePt t="7003" x="3294063" y="4953000"/>
          <p14:tracePt t="7005" x="3271838" y="4930775"/>
          <p14:tracePt t="7007" x="3227388" y="4908550"/>
          <p14:tracePt t="7009" x="3205163" y="4908550"/>
          <p14:tracePt t="7013" x="3182938" y="4886325"/>
          <p14:tracePt t="7015" x="3092450" y="4818063"/>
          <p14:tracePt t="7017" x="3048000" y="4795838"/>
          <p14:tracePt t="7019" x="2981325" y="4751388"/>
          <p14:tracePt t="7021" x="2935288" y="4729163"/>
          <p14:tracePt t="7023" x="2913063" y="4706938"/>
          <p14:tracePt t="7025" x="2868613" y="4684713"/>
          <p14:tracePt t="7030" x="2801938" y="4616450"/>
          <p14:tracePt t="7033" x="2755900" y="4572000"/>
          <p14:tracePt t="7035" x="2711450" y="4527550"/>
          <p14:tracePt t="7037" x="2689225" y="4505325"/>
          <p14:tracePt t="7039" x="2667000" y="4483100"/>
          <p14:tracePt t="7041" x="2622550" y="4459288"/>
          <p14:tracePt t="7043" x="2600325" y="4414838"/>
          <p14:tracePt t="7046" x="2578100" y="4392613"/>
          <p14:tracePt t="7048" x="2554288" y="4370388"/>
          <p14:tracePt t="7049" x="2532063" y="4325938"/>
          <p14:tracePt t="7057" x="2487613" y="4235450"/>
          <p14:tracePt t="7063" x="2443163" y="4191000"/>
          <p14:tracePt t="7065" x="2420938" y="4124325"/>
          <p14:tracePt t="7067" x="2398713" y="4102100"/>
          <p14:tracePt t="7069" x="2398713" y="4078288"/>
          <p14:tracePt t="7071" x="2374900" y="4011613"/>
          <p14:tracePt t="7073" x="2352675" y="3967163"/>
          <p14:tracePt t="7075" x="2330450" y="3922713"/>
          <p14:tracePt t="7079" x="2330450" y="3876675"/>
          <p14:tracePt t="7082" x="2286000" y="3765550"/>
          <p14:tracePt t="7083" x="2263775" y="3697288"/>
          <p14:tracePt t="7085" x="2263775" y="3652838"/>
          <p14:tracePt t="7087" x="2263775" y="3608388"/>
          <p14:tracePt t="7089" x="2241550" y="3541713"/>
          <p14:tracePt t="7091" x="2241550" y="3473450"/>
          <p14:tracePt t="7093" x="2241550" y="3429000"/>
          <p14:tracePt t="7096" x="2219325" y="3362325"/>
          <p14:tracePt t="7097" x="2219325" y="3294063"/>
          <p14:tracePt t="7099" x="2219325" y="3249613"/>
          <p14:tracePt t="7101" x="2219325" y="3182938"/>
          <p14:tracePt t="7103" x="2219325" y="3092450"/>
          <p14:tracePt t="7105" x="2219325" y="3025775"/>
          <p14:tracePt t="7107" x="2219325" y="2959100"/>
          <p14:tracePt t="7109" x="2219325" y="2868613"/>
          <p14:tracePt t="7112" x="2219325" y="2779713"/>
          <p14:tracePt t="7114" x="2219325" y="2711450"/>
          <p14:tracePt t="7115" x="2219325" y="2622550"/>
          <p14:tracePt t="7117" x="2219325" y="2509838"/>
          <p14:tracePt t="7119" x="2241550" y="2443163"/>
          <p14:tracePt t="7121" x="2263775" y="2352675"/>
          <p14:tracePt t="7123" x="2286000" y="2219325"/>
          <p14:tracePt t="7125" x="2308225" y="2128838"/>
          <p14:tracePt t="7129" x="2308225" y="1993900"/>
          <p14:tracePt t="7132" x="2352675" y="1747838"/>
          <p14:tracePt t="7134" x="2374900" y="1658938"/>
          <p14:tracePt t="7135" x="2420938" y="1524000"/>
          <p14:tracePt t="7137" x="2465388" y="1389063"/>
          <p14:tracePt t="7139" x="2487613" y="1300163"/>
          <p14:tracePt t="7141" x="2532063" y="1165225"/>
          <p14:tracePt t="7143" x="2578100" y="1008063"/>
          <p14:tracePt t="7146" x="2622550" y="850900"/>
          <p14:tracePt t="7148" x="2667000" y="717550"/>
          <p14:tracePt t="7149" x="2711450" y="582613"/>
          <p14:tracePt t="7151" x="2755900" y="425450"/>
          <p14:tracePt t="7153" x="2801938" y="314325"/>
          <p14:tracePt t="7155" x="2846388" y="179388"/>
          <p14:tracePt t="7157" x="2913063" y="22225"/>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0E682A14-CCB7-F269-6D61-C1F19B41D0F8}"/>
              </a:ext>
            </a:extLst>
          </p:cNvPr>
          <p:cNvSpPr/>
          <p:nvPr/>
        </p:nvSpPr>
        <p:spPr>
          <a:xfrm>
            <a:off x="5691899" y="3612156"/>
            <a:ext cx="5886582" cy="1958607"/>
          </a:xfrm>
          <a:prstGeom prst="rect">
            <a:avLst/>
          </a:prstGeom>
          <a:solidFill>
            <a:srgbClr val="C460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fontScale="90000"/>
          </a:bodyPr>
          <a:lstStyle/>
          <a:p>
            <a:pPr algn="ctr"/>
            <a:r>
              <a:rPr lang="es-ES" dirty="0">
                <a:effectLst>
                  <a:outerShdw blurRad="38100" dist="38100" dir="2700000" algn="tl">
                    <a:srgbClr val="000000">
                      <a:alpha val="43137"/>
                    </a:srgbClr>
                  </a:outerShdw>
                </a:effectLst>
              </a:rPr>
              <a:t>Ecuaciones </a:t>
            </a:r>
            <a:br>
              <a:rPr lang="es-ES" dirty="0">
                <a:effectLst>
                  <a:outerShdw blurRad="38100" dist="38100" dir="2700000" algn="tl">
                    <a:srgbClr val="000000">
                      <a:alpha val="43137"/>
                    </a:srgbClr>
                  </a:outerShdw>
                </a:effectLst>
              </a:rPr>
            </a:br>
            <a:r>
              <a:rPr lang="es-ES" dirty="0">
                <a:effectLst>
                  <a:outerShdw blurRad="38100" dist="38100" dir="2700000" algn="tl">
                    <a:srgbClr val="000000">
                      <a:alpha val="43137"/>
                    </a:srgbClr>
                  </a:outerShdw>
                </a:effectLst>
              </a:rPr>
              <a:t>Óptimas de </a:t>
            </a:r>
            <a:r>
              <a:rPr lang="es-ES" dirty="0" err="1">
                <a:effectLst>
                  <a:outerShdw blurRad="38100" dist="38100" dir="2700000" algn="tl">
                    <a:srgbClr val="000000">
                      <a:alpha val="43137"/>
                    </a:srgbClr>
                  </a:outerShdw>
                </a:effectLst>
              </a:rPr>
              <a:t>Bellman</a:t>
            </a:r>
            <a:endParaRPr lang="es-ES" dirty="0">
              <a:effectLst>
                <a:outerShdw blurRad="38100" dist="38100" dir="2700000" algn="tl">
                  <a:srgbClr val="000000">
                    <a:alpha val="43137"/>
                  </a:srgbClr>
                </a:outerShdw>
              </a:effectLst>
            </a:endParaRPr>
          </a:p>
        </p:txBody>
      </p:sp>
      <p:sp>
        <p:nvSpPr>
          <p:cNvPr id="4" name="Marcador de número de diapositiva 3">
            <a:extLst>
              <a:ext uri="{FF2B5EF4-FFF2-40B4-BE49-F238E27FC236}">
                <a16:creationId xmlns:a16="http://schemas.microsoft.com/office/drawing/2014/main" id="{A1CD1553-2E11-8F10-F6BD-E79CDDF790B3}"/>
              </a:ext>
            </a:extLst>
          </p:cNvPr>
          <p:cNvSpPr>
            <a:spLocks noGrp="1"/>
          </p:cNvSpPr>
          <p:nvPr>
            <p:ph type="sldNum" sz="quarter" idx="12"/>
          </p:nvPr>
        </p:nvSpPr>
        <p:spPr/>
        <p:txBody>
          <a:bodyPr/>
          <a:lstStyle/>
          <a:p>
            <a:fld id="{B4A918BC-4D43-4B42-B3C0-E7EBE25E6AF0}" type="slidenum">
              <a:rPr lang="en-US" smtClean="0"/>
              <a:t>28</a:t>
            </a:fld>
            <a:endParaRPr lang="en-US"/>
          </a:p>
        </p:txBody>
      </p:sp>
      <p:sp>
        <p:nvSpPr>
          <p:cNvPr id="5" name="Marcador de pie de página 3">
            <a:extLst>
              <a:ext uri="{FF2B5EF4-FFF2-40B4-BE49-F238E27FC236}">
                <a16:creationId xmlns:a16="http://schemas.microsoft.com/office/drawing/2014/main" id="{82424DF2-2EC9-8D94-DC2B-33CC0F776AA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A508197-C8AA-000B-EB0D-ADB028573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279D6A89-C75E-87CF-5A2E-D3E1999CED3B}"/>
                  </a:ext>
                </a:extLst>
              </p:cNvPr>
              <p:cNvSpPr txBox="1"/>
              <p:nvPr/>
            </p:nvSpPr>
            <p:spPr>
              <a:xfrm>
                <a:off x="613520" y="2844665"/>
                <a:ext cx="3423558" cy="923330"/>
              </a:xfrm>
              <a:prstGeom prst="rect">
                <a:avLst/>
              </a:prstGeom>
              <a:noFill/>
            </p:spPr>
            <p:txBody>
              <a:bodyPr wrap="square" rtlCol="0">
                <a:spAutoFit/>
              </a:bodyPr>
              <a:lstStyle/>
              <a:p>
                <a:pPr algn="just"/>
                <a:r>
                  <a:rPr lang="es-ES" dirty="0"/>
                  <a:t>Buscamos la política </a:t>
                </a:r>
                <a:r>
                  <a:rPr lang="es-ES" b="1" dirty="0"/>
                  <a:t>óptima </a:t>
                </a:r>
                <a:r>
                  <a:rPr lang="es-ES" dirty="0"/>
                  <a:t>(</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𝜋</m:t>
                        </m:r>
                      </m:e>
                      <m:sup>
                        <m:r>
                          <a:rPr lang="es-ES" b="0" i="1" smtClean="0">
                            <a:latin typeface="Cambria Math" panose="02040503050406030204" pitchFamily="18" charset="0"/>
                          </a:rPr>
                          <m:t>∗</m:t>
                        </m:r>
                      </m:sup>
                    </m:sSup>
                  </m:oMath>
                </a14:m>
                <a:r>
                  <a:rPr lang="es-ES" dirty="0"/>
                  <a:t>) que obtendrá los valores más altos posibles.</a:t>
                </a:r>
                <a:endParaRPr lang="es-ES" b="1" dirty="0"/>
              </a:p>
            </p:txBody>
          </p:sp>
        </mc:Choice>
        <mc:Fallback xmlns="">
          <p:sp>
            <p:nvSpPr>
              <p:cNvPr id="3" name="CuadroTexto 2">
                <a:extLst>
                  <a:ext uri="{FF2B5EF4-FFF2-40B4-BE49-F238E27FC236}">
                    <a16:creationId xmlns:a16="http://schemas.microsoft.com/office/drawing/2014/main" id="{279D6A89-C75E-87CF-5A2E-D3E1999CED3B}"/>
                  </a:ext>
                </a:extLst>
              </p:cNvPr>
              <p:cNvSpPr txBox="1">
                <a:spLocks noRot="1" noChangeAspect="1" noMove="1" noResize="1" noEditPoints="1" noAdjustHandles="1" noChangeArrowheads="1" noChangeShapeType="1" noTextEdit="1"/>
              </p:cNvSpPr>
              <p:nvPr/>
            </p:nvSpPr>
            <p:spPr>
              <a:xfrm>
                <a:off x="613520" y="2844665"/>
                <a:ext cx="3423558" cy="923330"/>
              </a:xfrm>
              <a:prstGeom prst="rect">
                <a:avLst/>
              </a:prstGeom>
              <a:blipFill>
                <a:blip r:embed="rId6"/>
                <a:stretch>
                  <a:fillRect l="-1604" t="-3974" r="-1604" b="-993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4B5E2FF-0467-69B3-78B4-A9FD6F4073E0}"/>
                  </a:ext>
                </a:extLst>
              </p:cNvPr>
              <p:cNvSpPr txBox="1"/>
              <p:nvPr/>
            </p:nvSpPr>
            <p:spPr>
              <a:xfrm>
                <a:off x="185057" y="4049129"/>
                <a:ext cx="4484914" cy="4067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𝑉</m:t>
                          </m:r>
                        </m:e>
                        <m:sup>
                          <m:r>
                            <a:rPr lang="es-ES" sz="2000" b="0" i="1" smtClean="0">
                              <a:latin typeface="Cambria Math" panose="02040503050406030204" pitchFamily="18" charset="0"/>
                            </a:rPr>
                            <m:t>∗</m:t>
                          </m:r>
                        </m:sup>
                      </m:sSup>
                      <m:d>
                        <m:dPr>
                          <m:ctrlPr>
                            <a:rPr lang="es-ES" sz="2000" i="1">
                              <a:latin typeface="Cambria Math" panose="02040503050406030204" pitchFamily="18" charset="0"/>
                            </a:rPr>
                          </m:ctrlPr>
                        </m:dPr>
                        <m:e>
                          <m:r>
                            <a:rPr lang="es-ES" sz="2000" i="1">
                              <a:latin typeface="Cambria Math" panose="02040503050406030204" pitchFamily="18" charset="0"/>
                            </a:rPr>
                            <m:t>𝑠</m:t>
                          </m:r>
                        </m:e>
                      </m:d>
                      <m:r>
                        <a:rPr lang="es-ES" sz="2000" b="0" i="1" smtClean="0">
                          <a:latin typeface="Cambria Math" panose="02040503050406030204" pitchFamily="18" charset="0"/>
                        </a:rPr>
                        <m:t>=</m:t>
                      </m:r>
                      <m:r>
                        <a:rPr lang="es-ES" sz="2000" b="0" i="1" smtClean="0">
                          <a:latin typeface="Cambria Math" panose="02040503050406030204" pitchFamily="18" charset="0"/>
                        </a:rPr>
                        <m:t>𝑚</m:t>
                      </m:r>
                      <m:r>
                        <a:rPr lang="es-ES" sz="2000" b="0" i="1" smtClean="0">
                          <a:latin typeface="Cambria Math" panose="02040503050406030204" pitchFamily="18" charset="0"/>
                        </a:rPr>
                        <m:t>á</m:t>
                      </m:r>
                      <m:r>
                        <a:rPr lang="es-ES" sz="2000" b="0" i="1" smtClean="0">
                          <a:latin typeface="Cambria Math" panose="02040503050406030204" pitchFamily="18" charset="0"/>
                        </a:rPr>
                        <m:t>𝑥</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 </m:t>
                          </m:r>
                          <m:r>
                            <a:rPr lang="es-ES" sz="2000" b="0" i="1" smtClean="0">
                              <a:latin typeface="Cambria Math" panose="02040503050406030204" pitchFamily="18" charset="0"/>
                            </a:rPr>
                            <m:t>𝑉</m:t>
                          </m:r>
                        </m:e>
                        <m:sub>
                          <m:r>
                            <a:rPr lang="es-ES" sz="2000" b="0" i="1" smtClean="0">
                              <a:latin typeface="Cambria Math" panose="02040503050406030204" pitchFamily="18" charset="0"/>
                            </a:rPr>
                            <m:t>𝜋</m:t>
                          </m:r>
                        </m:sub>
                      </m:sSub>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𝑠</m:t>
                          </m:r>
                        </m:e>
                      </m:d>
                      <m:r>
                        <a:rPr lang="es-ES" sz="2000" b="0" i="1" smtClean="0">
                          <a:latin typeface="Cambria Math" panose="02040503050406030204" pitchFamily="18" charset="0"/>
                        </a:rPr>
                        <m:t>                ∀</m:t>
                      </m:r>
                      <m:r>
                        <a:rPr lang="es-ES" sz="2000" b="0" i="1" smtClean="0">
                          <a:latin typeface="Cambria Math" panose="02040503050406030204" pitchFamily="18" charset="0"/>
                        </a:rPr>
                        <m:t>𝑠</m:t>
                      </m:r>
                      <m:r>
                        <a:rPr lang="es-ES" sz="2000" b="0" i="1" smtClean="0">
                          <a:latin typeface="Cambria Math" panose="02040503050406030204" pitchFamily="18" charset="0"/>
                        </a:rPr>
                        <m:t>∈</m:t>
                      </m:r>
                      <m:r>
                        <a:rPr lang="es-ES" sz="2000" b="0" i="1" smtClean="0">
                          <a:latin typeface="Cambria Math" panose="02040503050406030204" pitchFamily="18" charset="0"/>
                        </a:rPr>
                        <m:t>𝑆</m:t>
                      </m:r>
                    </m:oMath>
                  </m:oMathPara>
                </a14:m>
                <a:endParaRPr lang="es-ES" sz="2400" dirty="0"/>
              </a:p>
            </p:txBody>
          </p:sp>
        </mc:Choice>
        <mc:Fallback xmlns="">
          <p:sp>
            <p:nvSpPr>
              <p:cNvPr id="7" name="CuadroTexto 6">
                <a:extLst>
                  <a:ext uri="{FF2B5EF4-FFF2-40B4-BE49-F238E27FC236}">
                    <a16:creationId xmlns:a16="http://schemas.microsoft.com/office/drawing/2014/main" id="{54B5E2FF-0467-69B3-78B4-A9FD6F4073E0}"/>
                  </a:ext>
                </a:extLst>
              </p:cNvPr>
              <p:cNvSpPr txBox="1">
                <a:spLocks noRot="1" noChangeAspect="1" noMove="1" noResize="1" noEditPoints="1" noAdjustHandles="1" noChangeArrowheads="1" noChangeShapeType="1" noTextEdit="1"/>
              </p:cNvSpPr>
              <p:nvPr/>
            </p:nvSpPr>
            <p:spPr>
              <a:xfrm>
                <a:off x="185057" y="4049129"/>
                <a:ext cx="4484914" cy="406778"/>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6FCE3DB9-0651-E27A-B279-9395E0158322}"/>
                  </a:ext>
                </a:extLst>
              </p:cNvPr>
              <p:cNvSpPr txBox="1"/>
              <p:nvPr/>
            </p:nvSpPr>
            <p:spPr>
              <a:xfrm>
                <a:off x="462642" y="4468442"/>
                <a:ext cx="497477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𝑄</m:t>
                          </m:r>
                        </m:e>
                        <m:sup>
                          <m:r>
                            <a:rPr lang="es-ES" sz="2000" b="0" i="1" smtClean="0">
                              <a:latin typeface="Cambria Math" panose="02040503050406030204" pitchFamily="18" charset="0"/>
                            </a:rPr>
                            <m:t>∗</m:t>
                          </m:r>
                        </m:sup>
                      </m:sSup>
                      <m:d>
                        <m:dPr>
                          <m:ctrlPr>
                            <a:rPr lang="es-ES" sz="2000" i="1">
                              <a:latin typeface="Cambria Math" panose="02040503050406030204" pitchFamily="18" charset="0"/>
                            </a:rPr>
                          </m:ctrlPr>
                        </m:dPr>
                        <m:e>
                          <m:r>
                            <a:rPr lang="es-ES" sz="2000" i="1">
                              <a:latin typeface="Cambria Math" panose="02040503050406030204" pitchFamily="18" charset="0"/>
                            </a:rPr>
                            <m:t>𝑠</m:t>
                          </m:r>
                          <m:r>
                            <a:rPr lang="es-ES" sz="2000" b="0" i="1" smtClean="0">
                              <a:latin typeface="Cambria Math" panose="02040503050406030204" pitchFamily="18" charset="0"/>
                            </a:rPr>
                            <m:t>,</m:t>
                          </m:r>
                          <m:r>
                            <a:rPr lang="es-ES" sz="2000" b="0" i="1" smtClean="0">
                              <a:latin typeface="Cambria Math" panose="02040503050406030204" pitchFamily="18" charset="0"/>
                            </a:rPr>
                            <m:t>𝑎</m:t>
                          </m:r>
                        </m:e>
                      </m:d>
                      <m:r>
                        <a:rPr lang="es-ES" sz="2000" b="0" i="1" smtClean="0">
                          <a:latin typeface="Cambria Math" panose="02040503050406030204" pitchFamily="18" charset="0"/>
                        </a:rPr>
                        <m:t>=</m:t>
                      </m:r>
                      <m:r>
                        <a:rPr lang="es-ES" sz="2000" b="0" i="1" smtClean="0">
                          <a:latin typeface="Cambria Math" panose="02040503050406030204" pitchFamily="18" charset="0"/>
                        </a:rPr>
                        <m:t>𝑚</m:t>
                      </m:r>
                      <m:r>
                        <a:rPr lang="es-ES" sz="2000" b="0" i="1" smtClean="0">
                          <a:latin typeface="Cambria Math" panose="02040503050406030204" pitchFamily="18" charset="0"/>
                        </a:rPr>
                        <m:t>á</m:t>
                      </m:r>
                      <m:r>
                        <a:rPr lang="es-ES" sz="2000" b="0" i="1" smtClean="0">
                          <a:latin typeface="Cambria Math" panose="02040503050406030204" pitchFamily="18" charset="0"/>
                        </a:rPr>
                        <m:t>𝑥</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 </m:t>
                          </m:r>
                          <m:r>
                            <a:rPr lang="es-ES" sz="2000" b="0" i="1" smtClean="0">
                              <a:latin typeface="Cambria Math" panose="02040503050406030204" pitchFamily="18" charset="0"/>
                            </a:rPr>
                            <m:t>𝑄</m:t>
                          </m:r>
                        </m:e>
                        <m:sub>
                          <m:r>
                            <a:rPr lang="es-ES" sz="2000" b="0" i="1" smtClean="0">
                              <a:latin typeface="Cambria Math" panose="02040503050406030204" pitchFamily="18" charset="0"/>
                            </a:rPr>
                            <m:t>𝜋</m:t>
                          </m:r>
                        </m:sub>
                      </m:sSub>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𝑠</m:t>
                          </m:r>
                          <m:r>
                            <a:rPr lang="es-ES" sz="2000" b="0" i="1" smtClean="0">
                              <a:latin typeface="Cambria Math" panose="02040503050406030204" pitchFamily="18" charset="0"/>
                            </a:rPr>
                            <m:t>,</m:t>
                          </m:r>
                          <m:r>
                            <a:rPr lang="es-ES" sz="2000" b="0" i="1" smtClean="0">
                              <a:latin typeface="Cambria Math" panose="02040503050406030204" pitchFamily="18" charset="0"/>
                            </a:rPr>
                            <m:t>𝑎</m:t>
                          </m:r>
                        </m:e>
                      </m:d>
                      <m:r>
                        <a:rPr lang="es-ES" sz="2000" b="0" i="1" smtClean="0">
                          <a:latin typeface="Cambria Math" panose="02040503050406030204" pitchFamily="18" charset="0"/>
                        </a:rPr>
                        <m:t>      ∀ </m:t>
                      </m:r>
                      <m:r>
                        <a:rPr lang="es-ES" sz="2000" b="0" i="1" smtClean="0">
                          <a:latin typeface="Cambria Math" panose="02040503050406030204" pitchFamily="18" charset="0"/>
                        </a:rPr>
                        <m:t>𝑠</m:t>
                      </m:r>
                      <m:r>
                        <a:rPr lang="es-ES" sz="2000" b="0" i="1" smtClean="0">
                          <a:latin typeface="Cambria Math" panose="02040503050406030204" pitchFamily="18" charset="0"/>
                        </a:rPr>
                        <m:t>∈</m:t>
                      </m:r>
                      <m:r>
                        <a:rPr lang="es-ES" sz="2000" b="0" i="1" smtClean="0">
                          <a:latin typeface="Cambria Math" panose="02040503050406030204" pitchFamily="18" charset="0"/>
                        </a:rPr>
                        <m:t>𝑆</m:t>
                      </m:r>
                      <m:r>
                        <a:rPr lang="es-ES" sz="2000" b="0" i="1" smtClean="0">
                          <a:latin typeface="Cambria Math" panose="02040503050406030204" pitchFamily="18" charset="0"/>
                        </a:rPr>
                        <m:t>, ∀ </m:t>
                      </m:r>
                      <m:r>
                        <a:rPr lang="es-ES" sz="2000" b="0" i="1" smtClean="0">
                          <a:latin typeface="Cambria Math" panose="02040503050406030204" pitchFamily="18" charset="0"/>
                        </a:rPr>
                        <m:t>𝑎</m:t>
                      </m:r>
                      <m:r>
                        <a:rPr lang="es-ES" sz="2000" b="0" i="1" smtClean="0">
                          <a:latin typeface="Cambria Math" panose="02040503050406030204" pitchFamily="18" charset="0"/>
                        </a:rPr>
                        <m:t>∈</m:t>
                      </m:r>
                      <m:r>
                        <a:rPr lang="es-ES" sz="2000" b="0" i="1" smtClean="0">
                          <a:latin typeface="Cambria Math" panose="02040503050406030204" pitchFamily="18" charset="0"/>
                        </a:rPr>
                        <m:t>𝐴</m:t>
                      </m:r>
                    </m:oMath>
                  </m:oMathPara>
                </a14:m>
                <a:endParaRPr lang="es-ES" sz="2400" dirty="0"/>
              </a:p>
            </p:txBody>
          </p:sp>
        </mc:Choice>
        <mc:Fallback xmlns="">
          <p:sp>
            <p:nvSpPr>
              <p:cNvPr id="10" name="CuadroTexto 9">
                <a:extLst>
                  <a:ext uri="{FF2B5EF4-FFF2-40B4-BE49-F238E27FC236}">
                    <a16:creationId xmlns:a16="http://schemas.microsoft.com/office/drawing/2014/main" id="{6FCE3DB9-0651-E27A-B279-9395E0158322}"/>
                  </a:ext>
                </a:extLst>
              </p:cNvPr>
              <p:cNvSpPr txBox="1">
                <a:spLocks noRot="1" noChangeAspect="1" noMove="1" noResize="1" noEditPoints="1" noAdjustHandles="1" noChangeArrowheads="1" noChangeShapeType="1" noTextEdit="1"/>
              </p:cNvSpPr>
              <p:nvPr/>
            </p:nvSpPr>
            <p:spPr>
              <a:xfrm>
                <a:off x="462642" y="4468442"/>
                <a:ext cx="4974771" cy="400110"/>
              </a:xfrm>
              <a:prstGeom prst="rect">
                <a:avLst/>
              </a:prstGeom>
              <a:blipFill>
                <a:blip r:embed="rId8"/>
                <a:stretch>
                  <a:fillRect b="-909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B7F47FC6-1B8E-25E9-2E53-5C91BEC8E269}"/>
                  </a:ext>
                </a:extLst>
              </p:cNvPr>
              <p:cNvSpPr txBox="1"/>
              <p:nvPr/>
            </p:nvSpPr>
            <p:spPr>
              <a:xfrm>
                <a:off x="5437413" y="3703937"/>
                <a:ext cx="6094638"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s-ES" sz="1800" b="0" i="1" smtClean="0">
                              <a:solidFill>
                                <a:schemeClr val="bg1"/>
                              </a:solidFill>
                              <a:latin typeface="Cambria Math" panose="02040503050406030204" pitchFamily="18" charset="0"/>
                              <a:ea typeface="Cambria Math" panose="02040503050406030204" pitchFamily="18" charset="0"/>
                            </a:rPr>
                          </m:ctrlPr>
                        </m:funcPr>
                        <m:fName>
                          <m:sSup>
                            <m:sSupPr>
                              <m:ctrlPr>
                                <a:rPr lang="es-ES" sz="1800" b="0" i="1" smtClean="0">
                                  <a:solidFill>
                                    <a:schemeClr val="bg1"/>
                                  </a:solidFill>
                                  <a:latin typeface="Cambria Math" panose="02040503050406030204" pitchFamily="18" charset="0"/>
                                  <a:ea typeface="Cambria Math" panose="02040503050406030204" pitchFamily="18" charset="0"/>
                                </a:rPr>
                              </m:ctrlPr>
                            </m:sSupPr>
                            <m:e>
                              <m:r>
                                <a:rPr lang="es-ES" sz="1800" b="0" i="1" smtClean="0">
                                  <a:solidFill>
                                    <a:schemeClr val="bg1"/>
                                  </a:solidFill>
                                  <a:latin typeface="Cambria Math" panose="02040503050406030204" pitchFamily="18" charset="0"/>
                                  <a:ea typeface="Cambria Math" panose="02040503050406030204" pitchFamily="18" charset="0"/>
                                </a:rPr>
                                <m:t>𝑉</m:t>
                              </m:r>
                            </m:e>
                            <m:sup>
                              <m:r>
                                <a:rPr lang="es-ES" sz="1800" b="0" i="1" smtClean="0">
                                  <a:solidFill>
                                    <a:schemeClr val="bg1"/>
                                  </a:solidFill>
                                  <a:latin typeface="Cambria Math" panose="02040503050406030204" pitchFamily="18" charset="0"/>
                                  <a:ea typeface="Cambria Math" panose="02040503050406030204" pitchFamily="18" charset="0"/>
                                </a:rPr>
                                <m:t>∗</m:t>
                              </m:r>
                            </m:sup>
                          </m:sSup>
                          <m:r>
                            <a:rPr lang="es-ES" sz="1800" b="0" i="1" smtClean="0">
                              <a:solidFill>
                                <a:schemeClr val="bg1"/>
                              </a:solidFill>
                              <a:latin typeface="Cambria Math" panose="02040503050406030204" pitchFamily="18" charset="0"/>
                              <a:ea typeface="Cambria Math" panose="02040503050406030204" pitchFamily="18" charset="0"/>
                            </a:rPr>
                            <m:t>(</m:t>
                          </m:r>
                          <m:r>
                            <a:rPr lang="es-ES" sz="1800" b="0" i="1" smtClean="0">
                              <a:solidFill>
                                <a:schemeClr val="bg1"/>
                              </a:solidFill>
                              <a:latin typeface="Cambria Math" panose="02040503050406030204" pitchFamily="18" charset="0"/>
                              <a:ea typeface="Cambria Math" panose="02040503050406030204" pitchFamily="18" charset="0"/>
                            </a:rPr>
                            <m:t>𝑠</m:t>
                          </m:r>
                          <m:r>
                            <a:rPr lang="es-ES" sz="1800" b="0" i="1" smtClean="0">
                              <a:solidFill>
                                <a:schemeClr val="bg1"/>
                              </a:solidFill>
                              <a:latin typeface="Cambria Math" panose="02040503050406030204" pitchFamily="18" charset="0"/>
                              <a:ea typeface="Cambria Math" panose="02040503050406030204" pitchFamily="18" charset="0"/>
                            </a:rPr>
                            <m:t>)</m:t>
                          </m:r>
                          <m:limLow>
                            <m:limLowPr>
                              <m:ctrlPr>
                                <a:rPr lang="es-ES" sz="1800" b="0" i="1" smtClean="0">
                                  <a:solidFill>
                                    <a:schemeClr val="bg1"/>
                                  </a:solidFill>
                                  <a:latin typeface="Cambria Math" panose="02040503050406030204" pitchFamily="18" charset="0"/>
                                  <a:ea typeface="Cambria Math" panose="02040503050406030204" pitchFamily="18" charset="0"/>
                                </a:rPr>
                              </m:ctrlPr>
                            </m:limLowPr>
                            <m:e>
                              <m:r>
                                <a:rPr lang="es-ES" sz="1800" b="0" i="0" smtClean="0">
                                  <a:solidFill>
                                    <a:schemeClr val="bg1"/>
                                  </a:solidFill>
                                  <a:latin typeface="Cambria Math" panose="02040503050406030204" pitchFamily="18" charset="0"/>
                                  <a:ea typeface="Cambria Math" panose="02040503050406030204" pitchFamily="18" charset="0"/>
                                </a:rPr>
                                <m:t>=</m:t>
                              </m:r>
                              <m:r>
                                <m:rPr>
                                  <m:sty m:val="p"/>
                                </m:rPr>
                                <a:rPr lang="es-ES" sz="1800" b="0" i="0" smtClean="0">
                                  <a:solidFill>
                                    <a:schemeClr val="bg1"/>
                                  </a:solidFill>
                                  <a:latin typeface="Cambria Math" panose="02040503050406030204" pitchFamily="18" charset="0"/>
                                  <a:ea typeface="Cambria Math" panose="02040503050406030204" pitchFamily="18" charset="0"/>
                                </a:rPr>
                                <m:t>max</m:t>
                              </m:r>
                            </m:e>
                            <m:lim>
                              <m:r>
                                <a:rPr lang="es-ES" sz="1800" b="0" i="1" smtClean="0">
                                  <a:solidFill>
                                    <a:schemeClr val="bg1"/>
                                  </a:solidFill>
                                  <a:latin typeface="Cambria Math" panose="02040503050406030204" pitchFamily="18" charset="0"/>
                                  <a:ea typeface="Cambria Math" panose="02040503050406030204" pitchFamily="18" charset="0"/>
                                </a:rPr>
                                <m:t>𝑎</m:t>
                              </m:r>
                            </m:lim>
                          </m:limLow>
                        </m:fName>
                        <m:e>
                          <m:nary>
                            <m:naryPr>
                              <m:chr m:val="∑"/>
                              <m:supHide m:val="on"/>
                              <m:ctrlPr>
                                <a:rPr lang="es-ES" i="1">
                                  <a:solidFill>
                                    <a:schemeClr val="bg1"/>
                                  </a:solidFill>
                                  <a:latin typeface="Cambria Math" panose="02040503050406030204" pitchFamily="18" charset="0"/>
                                  <a:ea typeface="Cambria Math" panose="02040503050406030204" pitchFamily="18" charset="0"/>
                                </a:rPr>
                              </m:ctrlPr>
                            </m:naryPr>
                            <m:sub>
                              <m:r>
                                <m:rPr>
                                  <m:brk m:alnAt="7"/>
                                </m:rP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sub>
                            <m:sup/>
                            <m:e>
                              <m:r>
                                <a:rPr lang="es-ES" i="1">
                                  <a:solidFill>
                                    <a:schemeClr val="bg1"/>
                                  </a:solidFill>
                                  <a:latin typeface="Cambria Math" panose="02040503050406030204" pitchFamily="18" charset="0"/>
                                  <a:ea typeface="Cambria Math" panose="02040503050406030204" pitchFamily="18" charset="0"/>
                                </a:rPr>
                                <m:t>𝑇</m:t>
                              </m:r>
                              <m:d>
                                <m:dPr>
                                  <m:ctrlPr>
                                    <a:rPr lang="es-ES" i="1">
                                      <a:solidFill>
                                        <a:schemeClr val="bg1"/>
                                      </a:solidFill>
                                      <a:latin typeface="Cambria Math" panose="02040503050406030204" pitchFamily="18" charset="0"/>
                                      <a:ea typeface="Cambria Math" panose="02040503050406030204" pitchFamily="18" charset="0"/>
                                    </a:rPr>
                                  </m:ctrlPr>
                                </m:dPr>
                                <m:e>
                                  <m: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𝑎</m:t>
                                  </m:r>
                                  <m:r>
                                    <a:rPr lang="es-ES" i="1">
                                      <a:solidFill>
                                        <a:schemeClr val="bg1"/>
                                      </a:solidFill>
                                      <a:latin typeface="Cambria Math" panose="02040503050406030204" pitchFamily="18" charset="0"/>
                                      <a:ea typeface="Cambria Math" panose="02040503050406030204" pitchFamily="18" charset="0"/>
                                    </a:rPr>
                                    <m:t>,</m:t>
                                  </m:r>
                                  <m:sSup>
                                    <m:sSupPr>
                                      <m:ctrlPr>
                                        <a:rPr lang="es-ES" i="1">
                                          <a:solidFill>
                                            <a:schemeClr val="bg1"/>
                                          </a:solidFill>
                                          <a:latin typeface="Cambria Math" panose="02040503050406030204" pitchFamily="18" charset="0"/>
                                          <a:ea typeface="Cambria Math" panose="02040503050406030204" pitchFamily="18" charset="0"/>
                                        </a:rPr>
                                      </m:ctrlPr>
                                    </m:sSupPr>
                                    <m:e>
                                      <m:r>
                                        <a:rPr lang="es-ES" i="1">
                                          <a:solidFill>
                                            <a:schemeClr val="bg1"/>
                                          </a:solidFill>
                                          <a:latin typeface="Cambria Math" panose="02040503050406030204" pitchFamily="18" charset="0"/>
                                          <a:ea typeface="Cambria Math" panose="02040503050406030204" pitchFamily="18" charset="0"/>
                                        </a:rPr>
                                        <m:t>𝑠</m:t>
                                      </m:r>
                                    </m:e>
                                    <m:sup>
                                      <m:r>
                                        <a:rPr lang="es-ES" i="1">
                                          <a:solidFill>
                                            <a:schemeClr val="bg1"/>
                                          </a:solidFill>
                                          <a:latin typeface="Cambria Math" panose="02040503050406030204" pitchFamily="18" charset="0"/>
                                          <a:ea typeface="Cambria Math" panose="02040503050406030204" pitchFamily="18" charset="0"/>
                                        </a:rPr>
                                        <m:t>′</m:t>
                                      </m:r>
                                    </m:sup>
                                  </m:sSup>
                                </m:e>
                              </m:d>
                              <m:r>
                                <a:rPr lang="es-ES" i="1">
                                  <a:solidFill>
                                    <a:schemeClr val="bg1"/>
                                  </a:solidFill>
                                  <a:latin typeface="Cambria Math" panose="02040503050406030204" pitchFamily="18" charset="0"/>
                                  <a:ea typeface="Cambria Math" panose="02040503050406030204" pitchFamily="18" charset="0"/>
                                </a:rPr>
                                <m:t> [</m:t>
                              </m:r>
                              <m:r>
                                <a:rPr lang="es-ES" i="1">
                                  <a:solidFill>
                                    <a:schemeClr val="bg1"/>
                                  </a:solidFill>
                                  <a:latin typeface="Cambria Math" panose="02040503050406030204" pitchFamily="18" charset="0"/>
                                  <a:ea typeface="Cambria Math" panose="02040503050406030204" pitchFamily="18" charset="0"/>
                                </a:rPr>
                                <m:t>𝑅</m:t>
                              </m:r>
                              <m:d>
                                <m:dPr>
                                  <m:ctrlPr>
                                    <a:rPr lang="es-ES" i="1">
                                      <a:solidFill>
                                        <a:schemeClr val="bg1"/>
                                      </a:solidFill>
                                      <a:latin typeface="Cambria Math" panose="02040503050406030204" pitchFamily="18" charset="0"/>
                                      <a:ea typeface="Cambria Math" panose="02040503050406030204" pitchFamily="18" charset="0"/>
                                    </a:rPr>
                                  </m:ctrlPr>
                                </m:dPr>
                                <m:e>
                                  <m: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𝑎</m:t>
                                  </m:r>
                                  <m:r>
                                    <a:rPr lang="es-ES" i="1">
                                      <a:solidFill>
                                        <a:schemeClr val="bg1"/>
                                      </a:solidFill>
                                      <a:latin typeface="Cambria Math" panose="02040503050406030204" pitchFamily="18" charset="0"/>
                                      <a:ea typeface="Cambria Math" panose="02040503050406030204" pitchFamily="18" charset="0"/>
                                    </a:rPr>
                                    <m:t>,</m:t>
                                  </m:r>
                                  <m:sSup>
                                    <m:sSupPr>
                                      <m:ctrlPr>
                                        <a:rPr lang="es-ES" i="1">
                                          <a:solidFill>
                                            <a:schemeClr val="bg1"/>
                                          </a:solidFill>
                                          <a:latin typeface="Cambria Math" panose="02040503050406030204" pitchFamily="18" charset="0"/>
                                          <a:ea typeface="Cambria Math" panose="02040503050406030204" pitchFamily="18" charset="0"/>
                                        </a:rPr>
                                      </m:ctrlPr>
                                    </m:sSupPr>
                                    <m:e>
                                      <m:r>
                                        <a:rPr lang="es-ES" i="1">
                                          <a:solidFill>
                                            <a:schemeClr val="bg1"/>
                                          </a:solidFill>
                                          <a:latin typeface="Cambria Math" panose="02040503050406030204" pitchFamily="18" charset="0"/>
                                          <a:ea typeface="Cambria Math" panose="02040503050406030204" pitchFamily="18" charset="0"/>
                                        </a:rPr>
                                        <m:t>𝑠</m:t>
                                      </m:r>
                                    </m:e>
                                    <m:sup>
                                      <m:r>
                                        <a:rPr lang="es-ES" i="1">
                                          <a:solidFill>
                                            <a:schemeClr val="bg1"/>
                                          </a:solidFill>
                                          <a:latin typeface="Cambria Math" panose="02040503050406030204" pitchFamily="18" charset="0"/>
                                          <a:ea typeface="Cambria Math" panose="02040503050406030204" pitchFamily="18" charset="0"/>
                                        </a:rPr>
                                        <m:t>′</m:t>
                                      </m:r>
                                    </m:sup>
                                  </m:sSup>
                                </m:e>
                              </m:d>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𝛾</m:t>
                              </m:r>
                              <m:sSub>
                                <m:sSubPr>
                                  <m:ctrlPr>
                                    <a:rPr lang="es-ES" i="1">
                                      <a:solidFill>
                                        <a:schemeClr val="bg1"/>
                                      </a:solidFill>
                                      <a:latin typeface="Cambria Math" panose="02040503050406030204" pitchFamily="18" charset="0"/>
                                      <a:ea typeface="Cambria Math" panose="02040503050406030204" pitchFamily="18" charset="0"/>
                                    </a:rPr>
                                  </m:ctrlPr>
                                </m:sSubPr>
                                <m:e>
                                  <m:r>
                                    <a:rPr lang="es-ES" i="1">
                                      <a:solidFill>
                                        <a:schemeClr val="bg1"/>
                                      </a:solidFill>
                                      <a:latin typeface="Cambria Math" panose="02040503050406030204" pitchFamily="18" charset="0"/>
                                      <a:ea typeface="Cambria Math" panose="02040503050406030204" pitchFamily="18" charset="0"/>
                                    </a:rPr>
                                    <m:t>𝑉</m:t>
                                  </m:r>
                                </m:e>
                                <m:sub>
                                  <m:r>
                                    <a:rPr lang="es-ES" i="1">
                                      <a:solidFill>
                                        <a:schemeClr val="bg1"/>
                                      </a:solidFill>
                                      <a:latin typeface="Cambria Math" panose="02040503050406030204" pitchFamily="18" charset="0"/>
                                      <a:ea typeface="Cambria Math" panose="02040503050406030204" pitchFamily="18" charset="0"/>
                                    </a:rPr>
                                    <m:t>𝜋</m:t>
                                  </m:r>
                                </m:sub>
                              </m:sSub>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e>
                          </m:nary>
                        </m:e>
                      </m:func>
                    </m:oMath>
                  </m:oMathPara>
                </a14:m>
                <a:endParaRPr lang="es-ES" dirty="0">
                  <a:solidFill>
                    <a:schemeClr val="tx1"/>
                  </a:solidFill>
                </a:endParaRPr>
              </a:p>
            </p:txBody>
          </p:sp>
        </mc:Choice>
        <mc:Fallback xmlns="">
          <p:sp>
            <p:nvSpPr>
              <p:cNvPr id="12" name="CuadroTexto 11">
                <a:extLst>
                  <a:ext uri="{FF2B5EF4-FFF2-40B4-BE49-F238E27FC236}">
                    <a16:creationId xmlns:a16="http://schemas.microsoft.com/office/drawing/2014/main" id="{B7F47FC6-1B8E-25E9-2E53-5C91BEC8E269}"/>
                  </a:ext>
                </a:extLst>
              </p:cNvPr>
              <p:cNvSpPr txBox="1">
                <a:spLocks noRot="1" noChangeAspect="1" noMove="1" noResize="1" noEditPoints="1" noAdjustHandles="1" noChangeArrowheads="1" noChangeShapeType="1" noTextEdit="1"/>
              </p:cNvSpPr>
              <p:nvPr/>
            </p:nvSpPr>
            <p:spPr>
              <a:xfrm>
                <a:off x="5437413" y="3703937"/>
                <a:ext cx="6094638" cy="764505"/>
              </a:xfrm>
              <a:prstGeom prst="rect">
                <a:avLst/>
              </a:prstGeom>
              <a:blipFill>
                <a:blip r:embed="rId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EAD80DB8-67A8-9659-F1C5-02C4D3DEB359}"/>
                  </a:ext>
                </a:extLst>
              </p:cNvPr>
              <p:cNvSpPr txBox="1"/>
              <p:nvPr/>
            </p:nvSpPr>
            <p:spPr>
              <a:xfrm>
                <a:off x="5634720" y="4747632"/>
                <a:ext cx="6094638"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s-ES" sz="1800" b="0" i="1" smtClean="0">
                              <a:solidFill>
                                <a:schemeClr val="bg1"/>
                              </a:solidFill>
                              <a:latin typeface="Cambria Math" panose="02040503050406030204" pitchFamily="18" charset="0"/>
                              <a:ea typeface="Cambria Math" panose="02040503050406030204" pitchFamily="18" charset="0"/>
                            </a:rPr>
                          </m:ctrlPr>
                        </m:funcPr>
                        <m:fName>
                          <m:sSup>
                            <m:sSupPr>
                              <m:ctrlPr>
                                <a:rPr lang="es-ES" sz="1800" b="0" i="1" smtClean="0">
                                  <a:solidFill>
                                    <a:schemeClr val="bg1"/>
                                  </a:solidFill>
                                  <a:latin typeface="Cambria Math" panose="02040503050406030204" pitchFamily="18" charset="0"/>
                                  <a:ea typeface="Cambria Math" panose="02040503050406030204" pitchFamily="18" charset="0"/>
                                </a:rPr>
                              </m:ctrlPr>
                            </m:sSupPr>
                            <m:e>
                              <m:r>
                                <a:rPr lang="es-ES" sz="1800" b="0" i="1" smtClean="0">
                                  <a:solidFill>
                                    <a:schemeClr val="bg1"/>
                                  </a:solidFill>
                                  <a:latin typeface="Cambria Math" panose="02040503050406030204" pitchFamily="18" charset="0"/>
                                  <a:ea typeface="Cambria Math" panose="02040503050406030204" pitchFamily="18" charset="0"/>
                                </a:rPr>
                                <m:t>𝑄</m:t>
                              </m:r>
                            </m:e>
                            <m:sup>
                              <m:r>
                                <a:rPr lang="es-ES" sz="1800" b="0" i="1" smtClean="0">
                                  <a:solidFill>
                                    <a:schemeClr val="bg1"/>
                                  </a:solidFill>
                                  <a:latin typeface="Cambria Math" panose="02040503050406030204" pitchFamily="18" charset="0"/>
                                  <a:ea typeface="Cambria Math" panose="02040503050406030204" pitchFamily="18" charset="0"/>
                                </a:rPr>
                                <m:t>∗</m:t>
                              </m:r>
                            </m:sup>
                          </m:sSup>
                          <m:d>
                            <m:dPr>
                              <m:ctrlPr>
                                <a:rPr lang="es-ES" sz="1800" b="0" i="1" smtClean="0">
                                  <a:solidFill>
                                    <a:schemeClr val="bg1"/>
                                  </a:solidFill>
                                  <a:latin typeface="Cambria Math" panose="02040503050406030204" pitchFamily="18" charset="0"/>
                                  <a:ea typeface="Cambria Math" panose="02040503050406030204" pitchFamily="18" charset="0"/>
                                </a:rPr>
                              </m:ctrlPr>
                            </m:dPr>
                            <m:e>
                              <m:r>
                                <a:rPr lang="es-ES" sz="1800" b="0" i="1" smtClean="0">
                                  <a:solidFill>
                                    <a:schemeClr val="bg1"/>
                                  </a:solidFill>
                                  <a:latin typeface="Cambria Math" panose="02040503050406030204" pitchFamily="18" charset="0"/>
                                  <a:ea typeface="Cambria Math" panose="02040503050406030204" pitchFamily="18" charset="0"/>
                                </a:rPr>
                                <m:t>𝑠</m:t>
                              </m:r>
                              <m:r>
                                <a:rPr lang="es-ES" sz="1800" b="0" i="1" smtClean="0">
                                  <a:solidFill>
                                    <a:schemeClr val="bg1"/>
                                  </a:solidFill>
                                  <a:latin typeface="Cambria Math" panose="02040503050406030204" pitchFamily="18" charset="0"/>
                                  <a:ea typeface="Cambria Math" panose="02040503050406030204" pitchFamily="18" charset="0"/>
                                </a:rPr>
                                <m:t>,</m:t>
                              </m:r>
                              <m:r>
                                <a:rPr lang="es-ES" sz="1800" b="0" i="1" smtClean="0">
                                  <a:solidFill>
                                    <a:schemeClr val="bg1"/>
                                  </a:solidFill>
                                  <a:latin typeface="Cambria Math" panose="02040503050406030204" pitchFamily="18" charset="0"/>
                                  <a:ea typeface="Cambria Math" panose="02040503050406030204" pitchFamily="18" charset="0"/>
                                </a:rPr>
                                <m:t>𝑎</m:t>
                              </m:r>
                            </m:e>
                          </m:d>
                          <m:r>
                            <a:rPr lang="es-ES" sz="1800" b="0" i="1" smtClean="0">
                              <a:solidFill>
                                <a:schemeClr val="bg1"/>
                              </a:solidFill>
                              <a:latin typeface="Cambria Math" panose="02040503050406030204" pitchFamily="18" charset="0"/>
                              <a:ea typeface="Cambria Math" panose="02040503050406030204" pitchFamily="18" charset="0"/>
                            </a:rPr>
                            <m:t>=</m:t>
                          </m:r>
                        </m:fName>
                        <m:e>
                          <m:nary>
                            <m:naryPr>
                              <m:chr m:val="∑"/>
                              <m:supHide m:val="on"/>
                              <m:ctrlPr>
                                <a:rPr lang="es-ES" i="1">
                                  <a:solidFill>
                                    <a:schemeClr val="bg1"/>
                                  </a:solidFill>
                                  <a:latin typeface="Cambria Math" panose="02040503050406030204" pitchFamily="18" charset="0"/>
                                  <a:ea typeface="Cambria Math" panose="02040503050406030204" pitchFamily="18" charset="0"/>
                                </a:rPr>
                              </m:ctrlPr>
                            </m:naryPr>
                            <m:sub>
                              <m:r>
                                <m:rPr>
                                  <m:brk m:alnAt="7"/>
                                </m:rP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sub>
                            <m:sup/>
                            <m:e>
                              <m:r>
                                <a:rPr lang="es-ES" i="1">
                                  <a:solidFill>
                                    <a:schemeClr val="bg1"/>
                                  </a:solidFill>
                                  <a:latin typeface="Cambria Math" panose="02040503050406030204" pitchFamily="18" charset="0"/>
                                  <a:ea typeface="Cambria Math" panose="02040503050406030204" pitchFamily="18" charset="0"/>
                                </a:rPr>
                                <m:t>𝑇</m:t>
                              </m:r>
                              <m:d>
                                <m:dPr>
                                  <m:ctrlPr>
                                    <a:rPr lang="es-ES" i="1">
                                      <a:solidFill>
                                        <a:schemeClr val="bg1"/>
                                      </a:solidFill>
                                      <a:latin typeface="Cambria Math" panose="02040503050406030204" pitchFamily="18" charset="0"/>
                                      <a:ea typeface="Cambria Math" panose="02040503050406030204" pitchFamily="18" charset="0"/>
                                    </a:rPr>
                                  </m:ctrlPr>
                                </m:dPr>
                                <m:e>
                                  <m: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𝑎</m:t>
                                  </m:r>
                                  <m:r>
                                    <a:rPr lang="es-ES" i="1">
                                      <a:solidFill>
                                        <a:schemeClr val="bg1"/>
                                      </a:solidFill>
                                      <a:latin typeface="Cambria Math" panose="02040503050406030204" pitchFamily="18" charset="0"/>
                                      <a:ea typeface="Cambria Math" panose="02040503050406030204" pitchFamily="18" charset="0"/>
                                    </a:rPr>
                                    <m:t>,</m:t>
                                  </m:r>
                                  <m:sSup>
                                    <m:sSupPr>
                                      <m:ctrlPr>
                                        <a:rPr lang="es-ES" i="1">
                                          <a:solidFill>
                                            <a:schemeClr val="bg1"/>
                                          </a:solidFill>
                                          <a:latin typeface="Cambria Math" panose="02040503050406030204" pitchFamily="18" charset="0"/>
                                          <a:ea typeface="Cambria Math" panose="02040503050406030204" pitchFamily="18" charset="0"/>
                                        </a:rPr>
                                      </m:ctrlPr>
                                    </m:sSupPr>
                                    <m:e>
                                      <m:r>
                                        <a:rPr lang="es-ES" i="1">
                                          <a:solidFill>
                                            <a:schemeClr val="bg1"/>
                                          </a:solidFill>
                                          <a:latin typeface="Cambria Math" panose="02040503050406030204" pitchFamily="18" charset="0"/>
                                          <a:ea typeface="Cambria Math" panose="02040503050406030204" pitchFamily="18" charset="0"/>
                                        </a:rPr>
                                        <m:t>𝑠</m:t>
                                      </m:r>
                                    </m:e>
                                    <m:sup>
                                      <m:r>
                                        <a:rPr lang="es-ES" i="1">
                                          <a:solidFill>
                                            <a:schemeClr val="bg1"/>
                                          </a:solidFill>
                                          <a:latin typeface="Cambria Math" panose="02040503050406030204" pitchFamily="18" charset="0"/>
                                          <a:ea typeface="Cambria Math" panose="02040503050406030204" pitchFamily="18" charset="0"/>
                                        </a:rPr>
                                        <m:t>′</m:t>
                                      </m:r>
                                    </m:sup>
                                  </m:sSup>
                                </m:e>
                              </m:d>
                              <m:r>
                                <a:rPr lang="es-ES" i="1">
                                  <a:solidFill>
                                    <a:schemeClr val="bg1"/>
                                  </a:solidFill>
                                  <a:latin typeface="Cambria Math" panose="02040503050406030204" pitchFamily="18" charset="0"/>
                                  <a:ea typeface="Cambria Math" panose="02040503050406030204" pitchFamily="18" charset="0"/>
                                </a:rPr>
                                <m:t> [</m:t>
                              </m:r>
                              <m:r>
                                <a:rPr lang="es-ES" i="1">
                                  <a:solidFill>
                                    <a:schemeClr val="bg1"/>
                                  </a:solidFill>
                                  <a:latin typeface="Cambria Math" panose="02040503050406030204" pitchFamily="18" charset="0"/>
                                  <a:ea typeface="Cambria Math" panose="02040503050406030204" pitchFamily="18" charset="0"/>
                                </a:rPr>
                                <m:t>𝑅</m:t>
                              </m:r>
                              <m:d>
                                <m:dPr>
                                  <m:ctrlPr>
                                    <a:rPr lang="es-ES" i="1">
                                      <a:solidFill>
                                        <a:schemeClr val="bg1"/>
                                      </a:solidFill>
                                      <a:latin typeface="Cambria Math" panose="02040503050406030204" pitchFamily="18" charset="0"/>
                                      <a:ea typeface="Cambria Math" panose="02040503050406030204" pitchFamily="18" charset="0"/>
                                    </a:rPr>
                                  </m:ctrlPr>
                                </m:dPr>
                                <m:e>
                                  <m:r>
                                    <a:rPr lang="es-ES" i="1">
                                      <a:solidFill>
                                        <a:schemeClr val="bg1"/>
                                      </a:solidFill>
                                      <a:latin typeface="Cambria Math" panose="02040503050406030204" pitchFamily="18" charset="0"/>
                                      <a:ea typeface="Cambria Math" panose="02040503050406030204" pitchFamily="18" charset="0"/>
                                    </a:rPr>
                                    <m:t>𝑠</m:t>
                                  </m:r>
                                  <m:r>
                                    <a:rPr lang="es-ES" i="1">
                                      <a:solidFill>
                                        <a:schemeClr val="bg1"/>
                                      </a:solidFill>
                                      <a:latin typeface="Cambria Math" panose="02040503050406030204" pitchFamily="18" charset="0"/>
                                      <a:ea typeface="Cambria Math" panose="02040503050406030204" pitchFamily="18" charset="0"/>
                                    </a:rPr>
                                    <m:t>,</m:t>
                                  </m:r>
                                  <m:r>
                                    <a:rPr lang="es-ES" i="1">
                                      <a:solidFill>
                                        <a:schemeClr val="bg1"/>
                                      </a:solidFill>
                                      <a:latin typeface="Cambria Math" panose="02040503050406030204" pitchFamily="18" charset="0"/>
                                      <a:ea typeface="Cambria Math" panose="02040503050406030204" pitchFamily="18" charset="0"/>
                                    </a:rPr>
                                    <m:t>𝑎</m:t>
                                  </m:r>
                                  <m:r>
                                    <a:rPr lang="es-ES" i="1">
                                      <a:solidFill>
                                        <a:schemeClr val="bg1"/>
                                      </a:solidFill>
                                      <a:latin typeface="Cambria Math" panose="02040503050406030204" pitchFamily="18" charset="0"/>
                                      <a:ea typeface="Cambria Math" panose="02040503050406030204" pitchFamily="18" charset="0"/>
                                    </a:rPr>
                                    <m:t>,</m:t>
                                  </m:r>
                                  <m:sSup>
                                    <m:sSupPr>
                                      <m:ctrlPr>
                                        <a:rPr lang="es-ES" i="1">
                                          <a:solidFill>
                                            <a:schemeClr val="bg1"/>
                                          </a:solidFill>
                                          <a:latin typeface="Cambria Math" panose="02040503050406030204" pitchFamily="18" charset="0"/>
                                          <a:ea typeface="Cambria Math" panose="02040503050406030204" pitchFamily="18" charset="0"/>
                                        </a:rPr>
                                      </m:ctrlPr>
                                    </m:sSupPr>
                                    <m:e>
                                      <m:r>
                                        <a:rPr lang="es-ES" i="1">
                                          <a:solidFill>
                                            <a:schemeClr val="bg1"/>
                                          </a:solidFill>
                                          <a:latin typeface="Cambria Math" panose="02040503050406030204" pitchFamily="18" charset="0"/>
                                          <a:ea typeface="Cambria Math" panose="02040503050406030204" pitchFamily="18" charset="0"/>
                                        </a:rPr>
                                        <m:t>𝑠</m:t>
                                      </m:r>
                                    </m:e>
                                    <m:sup>
                                      <m:r>
                                        <a:rPr lang="es-ES" i="1">
                                          <a:solidFill>
                                            <a:schemeClr val="bg1"/>
                                          </a:solidFill>
                                          <a:latin typeface="Cambria Math" panose="02040503050406030204" pitchFamily="18" charset="0"/>
                                          <a:ea typeface="Cambria Math" panose="02040503050406030204" pitchFamily="18" charset="0"/>
                                        </a:rPr>
                                        <m:t>′</m:t>
                                      </m:r>
                                    </m:sup>
                                  </m:sSup>
                                </m:e>
                              </m:d>
                              <m:r>
                                <a:rPr lang="es-ES" i="1">
                                  <a:solidFill>
                                    <a:schemeClr val="bg1"/>
                                  </a:solidFill>
                                  <a:latin typeface="Cambria Math" panose="02040503050406030204" pitchFamily="18" charset="0"/>
                                  <a:ea typeface="Cambria Math" panose="02040503050406030204" pitchFamily="18" charset="0"/>
                                </a:rPr>
                                <m:t>+</m:t>
                              </m:r>
                              <m:func>
                                <m:funcPr>
                                  <m:ctrlPr>
                                    <a:rPr lang="es-ES" i="1" smtClean="0">
                                      <a:solidFill>
                                        <a:schemeClr val="bg1"/>
                                      </a:solidFill>
                                      <a:latin typeface="Cambria Math" panose="02040503050406030204" pitchFamily="18" charset="0"/>
                                      <a:ea typeface="Cambria Math" panose="02040503050406030204" pitchFamily="18" charset="0"/>
                                    </a:rPr>
                                  </m:ctrlPr>
                                </m:funcPr>
                                <m:fName>
                                  <m:r>
                                    <a:rPr lang="es-ES" i="1">
                                      <a:solidFill>
                                        <a:schemeClr val="bg1"/>
                                      </a:solidFill>
                                      <a:latin typeface="Cambria Math" panose="02040503050406030204" pitchFamily="18" charset="0"/>
                                      <a:ea typeface="Cambria Math" panose="02040503050406030204" pitchFamily="18" charset="0"/>
                                    </a:rPr>
                                    <m:t>𝛾</m:t>
                                  </m:r>
                                  <m:limLow>
                                    <m:limLowPr>
                                      <m:ctrlPr>
                                        <a:rPr lang="es-ES" i="1" smtClean="0">
                                          <a:solidFill>
                                            <a:schemeClr val="bg1"/>
                                          </a:solidFill>
                                          <a:latin typeface="Cambria Math" panose="02040503050406030204" pitchFamily="18" charset="0"/>
                                          <a:ea typeface="Cambria Math" panose="02040503050406030204" pitchFamily="18" charset="0"/>
                                        </a:rPr>
                                      </m:ctrlPr>
                                    </m:limLowPr>
                                    <m:e>
                                      <m:r>
                                        <m:rPr>
                                          <m:sty m:val="p"/>
                                        </m:rPr>
                                        <a:rPr lang="es-ES" i="0" smtClean="0">
                                          <a:solidFill>
                                            <a:schemeClr val="bg1"/>
                                          </a:solidFill>
                                          <a:latin typeface="Cambria Math" panose="02040503050406030204" pitchFamily="18" charset="0"/>
                                          <a:ea typeface="Cambria Math" panose="02040503050406030204" pitchFamily="18" charset="0"/>
                                        </a:rPr>
                                        <m:t>max</m:t>
                                      </m:r>
                                    </m:e>
                                    <m:lim>
                                      <m:r>
                                        <a:rPr lang="es-ES" b="0" i="1" smtClean="0">
                                          <a:solidFill>
                                            <a:schemeClr val="bg1"/>
                                          </a:solidFill>
                                          <a:latin typeface="Cambria Math" panose="02040503050406030204" pitchFamily="18" charset="0"/>
                                          <a:ea typeface="Cambria Math" panose="02040503050406030204" pitchFamily="18" charset="0"/>
                                        </a:rPr>
                                        <m:t>𝑎</m:t>
                                      </m:r>
                                      <m:r>
                                        <a:rPr lang="es-ES" b="0" i="1" smtClean="0">
                                          <a:solidFill>
                                            <a:schemeClr val="bg1"/>
                                          </a:solidFill>
                                          <a:latin typeface="Cambria Math" panose="02040503050406030204" pitchFamily="18" charset="0"/>
                                          <a:ea typeface="Cambria Math" panose="02040503050406030204" pitchFamily="18" charset="0"/>
                                        </a:rPr>
                                        <m:t>′</m:t>
                                      </m:r>
                                    </m:lim>
                                  </m:limLow>
                                </m:fName>
                                <m:e>
                                  <m:sSup>
                                    <m:sSupPr>
                                      <m:ctrlPr>
                                        <a:rPr lang="es-ES" b="0" i="1" smtClean="0">
                                          <a:solidFill>
                                            <a:schemeClr val="bg1"/>
                                          </a:solidFill>
                                          <a:latin typeface="Cambria Math" panose="02040503050406030204" pitchFamily="18" charset="0"/>
                                          <a:ea typeface="Cambria Math" panose="02040503050406030204" pitchFamily="18" charset="0"/>
                                        </a:rPr>
                                      </m:ctrlPr>
                                    </m:sSupPr>
                                    <m:e>
                                      <m:r>
                                        <a:rPr lang="es-ES" b="0" i="1" smtClean="0">
                                          <a:solidFill>
                                            <a:schemeClr val="bg1"/>
                                          </a:solidFill>
                                          <a:latin typeface="Cambria Math" panose="02040503050406030204" pitchFamily="18" charset="0"/>
                                          <a:ea typeface="Cambria Math" panose="02040503050406030204" pitchFamily="18" charset="0"/>
                                        </a:rPr>
                                        <m:t>𝑄</m:t>
                                      </m:r>
                                    </m:e>
                                    <m:sup>
                                      <m:r>
                                        <a:rPr lang="es-ES" b="0" i="1" smtClean="0">
                                          <a:solidFill>
                                            <a:schemeClr val="bg1"/>
                                          </a:solidFill>
                                          <a:latin typeface="Cambria Math" panose="02040503050406030204" pitchFamily="18" charset="0"/>
                                          <a:ea typeface="Cambria Math" panose="02040503050406030204" pitchFamily="18" charset="0"/>
                                        </a:rPr>
                                        <m:t>∗</m:t>
                                      </m:r>
                                    </m:sup>
                                  </m:sSup>
                                  <m:r>
                                    <a:rPr lang="es-ES" b="0" i="1" smtClean="0">
                                      <a:solidFill>
                                        <a:schemeClr val="bg1"/>
                                      </a:solidFill>
                                      <a:latin typeface="Cambria Math" panose="02040503050406030204" pitchFamily="18" charset="0"/>
                                      <a:ea typeface="Cambria Math" panose="02040503050406030204" pitchFamily="18" charset="0"/>
                                    </a:rPr>
                                    <m:t>(</m:t>
                                  </m:r>
                                  <m:sSup>
                                    <m:sSupPr>
                                      <m:ctrlPr>
                                        <a:rPr lang="es-ES" b="0" i="1" smtClean="0">
                                          <a:solidFill>
                                            <a:schemeClr val="bg1"/>
                                          </a:solidFill>
                                          <a:latin typeface="Cambria Math" panose="02040503050406030204" pitchFamily="18" charset="0"/>
                                          <a:ea typeface="Cambria Math" panose="02040503050406030204" pitchFamily="18" charset="0"/>
                                        </a:rPr>
                                      </m:ctrlPr>
                                    </m:sSupPr>
                                    <m:e>
                                      <m:r>
                                        <a:rPr lang="es-ES" b="0" i="1" smtClean="0">
                                          <a:solidFill>
                                            <a:schemeClr val="bg1"/>
                                          </a:solidFill>
                                          <a:latin typeface="Cambria Math" panose="02040503050406030204" pitchFamily="18" charset="0"/>
                                          <a:ea typeface="Cambria Math" panose="02040503050406030204" pitchFamily="18" charset="0"/>
                                        </a:rPr>
                                        <m:t>𝑠</m:t>
                                      </m:r>
                                    </m:e>
                                    <m:sup>
                                      <m:r>
                                        <a:rPr lang="es-ES" b="0" i="1" smtClean="0">
                                          <a:solidFill>
                                            <a:schemeClr val="bg1"/>
                                          </a:solidFill>
                                          <a:latin typeface="Cambria Math" panose="02040503050406030204" pitchFamily="18" charset="0"/>
                                          <a:ea typeface="Cambria Math" panose="02040503050406030204" pitchFamily="18" charset="0"/>
                                        </a:rPr>
                                        <m:t>′</m:t>
                                      </m:r>
                                    </m:sup>
                                  </m:sSup>
                                  <m:r>
                                    <a:rPr lang="es-ES" b="0" i="1" smtClean="0">
                                      <a:solidFill>
                                        <a:schemeClr val="bg1"/>
                                      </a:solidFill>
                                      <a:latin typeface="Cambria Math" panose="02040503050406030204" pitchFamily="18" charset="0"/>
                                      <a:ea typeface="Cambria Math" panose="02040503050406030204" pitchFamily="18" charset="0"/>
                                    </a:rPr>
                                    <m:t>,</m:t>
                                  </m:r>
                                  <m:r>
                                    <a:rPr lang="es-ES" b="0" i="1" smtClean="0">
                                      <a:solidFill>
                                        <a:schemeClr val="bg1"/>
                                      </a:solidFill>
                                      <a:latin typeface="Cambria Math" panose="02040503050406030204" pitchFamily="18" charset="0"/>
                                      <a:ea typeface="Cambria Math" panose="02040503050406030204" pitchFamily="18" charset="0"/>
                                    </a:rPr>
                                    <m:t>𝑎</m:t>
                                  </m:r>
                                  <m:r>
                                    <a:rPr lang="es-ES" b="0" i="1" smtClean="0">
                                      <a:solidFill>
                                        <a:schemeClr val="bg1"/>
                                      </a:solidFill>
                                      <a:latin typeface="Cambria Math" panose="02040503050406030204" pitchFamily="18" charset="0"/>
                                      <a:ea typeface="Cambria Math" panose="02040503050406030204" pitchFamily="18" charset="0"/>
                                    </a:rPr>
                                    <m:t>′)</m:t>
                                  </m:r>
                                </m:e>
                              </m:func>
                              <m:r>
                                <a:rPr lang="es-ES" i="1">
                                  <a:solidFill>
                                    <a:schemeClr val="bg1"/>
                                  </a:solidFill>
                                  <a:latin typeface="Cambria Math" panose="02040503050406030204" pitchFamily="18" charset="0"/>
                                  <a:ea typeface="Cambria Math" panose="02040503050406030204" pitchFamily="18" charset="0"/>
                                </a:rPr>
                                <m:t>]</m:t>
                              </m:r>
                            </m:e>
                          </m:nary>
                        </m:e>
                      </m:func>
                    </m:oMath>
                  </m:oMathPara>
                </a14:m>
                <a:endParaRPr lang="es-ES" dirty="0">
                  <a:solidFill>
                    <a:schemeClr val="bg1"/>
                  </a:solidFill>
                </a:endParaRPr>
              </a:p>
            </p:txBody>
          </p:sp>
        </mc:Choice>
        <mc:Fallback xmlns="">
          <p:sp>
            <p:nvSpPr>
              <p:cNvPr id="13" name="CuadroTexto 12">
                <a:extLst>
                  <a:ext uri="{FF2B5EF4-FFF2-40B4-BE49-F238E27FC236}">
                    <a16:creationId xmlns:a16="http://schemas.microsoft.com/office/drawing/2014/main" id="{EAD80DB8-67A8-9659-F1C5-02C4D3DEB359}"/>
                  </a:ext>
                </a:extLst>
              </p:cNvPr>
              <p:cNvSpPr txBox="1">
                <a:spLocks noRot="1" noChangeAspect="1" noMove="1" noResize="1" noEditPoints="1" noAdjustHandles="1" noChangeArrowheads="1" noChangeShapeType="1" noTextEdit="1"/>
              </p:cNvSpPr>
              <p:nvPr/>
            </p:nvSpPr>
            <p:spPr>
              <a:xfrm>
                <a:off x="5634720" y="4747632"/>
                <a:ext cx="6094638" cy="764505"/>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95A439FB-18FB-1E8F-ED54-1149FCD6C7F2}"/>
                  </a:ext>
                </a:extLst>
              </p:cNvPr>
              <p:cNvSpPr txBox="1"/>
              <p:nvPr/>
            </p:nvSpPr>
            <p:spPr>
              <a:xfrm>
                <a:off x="5691899" y="5791326"/>
                <a:ext cx="5841514"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ES" sz="2800" i="1" smtClean="0">
                              <a:solidFill>
                                <a:srgbClr val="836967"/>
                              </a:solidFill>
                              <a:latin typeface="Cambria Math" panose="02040503050406030204" pitchFamily="18" charset="0"/>
                            </a:rPr>
                          </m:ctrlPr>
                        </m:sSupPr>
                        <m:e>
                          <m:r>
                            <a:rPr lang="es-ES" sz="2800" i="1">
                              <a:latin typeface="Cambria Math" panose="02040503050406030204" pitchFamily="18" charset="0"/>
                            </a:rPr>
                            <m:t>𝜋</m:t>
                          </m:r>
                        </m:e>
                        <m:sup>
                          <m:r>
                            <a:rPr lang="es-ES" sz="2800" i="0">
                              <a:latin typeface="Cambria Math" panose="02040503050406030204" pitchFamily="18" charset="0"/>
                            </a:rPr>
                            <m:t>∗</m:t>
                          </m:r>
                        </m:sup>
                      </m:sSup>
                      <m:d>
                        <m:dPr>
                          <m:ctrlPr>
                            <a:rPr lang="es-ES" sz="2800" i="1">
                              <a:solidFill>
                                <a:srgbClr val="836967"/>
                              </a:solidFill>
                              <a:latin typeface="Cambria Math" panose="02040503050406030204" pitchFamily="18" charset="0"/>
                            </a:rPr>
                          </m:ctrlPr>
                        </m:dPr>
                        <m:e>
                          <m:r>
                            <a:rPr lang="es-ES" sz="2800" i="1">
                              <a:latin typeface="Cambria Math" panose="02040503050406030204" pitchFamily="18" charset="0"/>
                            </a:rPr>
                            <m:t>𝑠</m:t>
                          </m:r>
                        </m:e>
                      </m:d>
                      <m:r>
                        <a:rPr lang="es-ES" sz="2800" i="0">
                          <a:latin typeface="Cambria Math" panose="02040503050406030204" pitchFamily="18" charset="0"/>
                        </a:rPr>
                        <m:t>=</m:t>
                      </m:r>
                      <m:func>
                        <m:funcPr>
                          <m:ctrlPr>
                            <a:rPr lang="es-ES" sz="2800" i="1">
                              <a:latin typeface="Cambria Math" panose="02040503050406030204" pitchFamily="18" charset="0"/>
                            </a:rPr>
                          </m:ctrlPr>
                        </m:funcPr>
                        <m:fName>
                          <m:r>
                            <m:rPr>
                              <m:sty m:val="p"/>
                            </m:rPr>
                            <a:rPr lang="es-ES" sz="2800" i="0">
                              <a:latin typeface="Cambria Math" panose="02040503050406030204" pitchFamily="18" charset="0"/>
                            </a:rPr>
                            <m:t>arg</m:t>
                          </m:r>
                        </m:fName>
                        <m:e>
                          <m:func>
                            <m:funcPr>
                              <m:ctrlPr>
                                <a:rPr lang="es-ES" sz="2800" i="1">
                                  <a:latin typeface="Cambria Math" panose="02040503050406030204" pitchFamily="18" charset="0"/>
                                </a:rPr>
                              </m:ctrlPr>
                            </m:funcPr>
                            <m:fName>
                              <m:limLow>
                                <m:limLowPr>
                                  <m:ctrlPr>
                                    <a:rPr lang="es-ES" sz="2800" i="1">
                                      <a:solidFill>
                                        <a:srgbClr val="836967"/>
                                      </a:solidFill>
                                      <a:latin typeface="Cambria Math" panose="02040503050406030204" pitchFamily="18" charset="0"/>
                                    </a:rPr>
                                  </m:ctrlPr>
                                </m:limLowPr>
                                <m:e>
                                  <m:r>
                                    <m:rPr>
                                      <m:sty m:val="p"/>
                                    </m:rPr>
                                    <a:rPr lang="es-ES" sz="2800" i="0">
                                      <a:latin typeface="Cambria Math" panose="02040503050406030204" pitchFamily="18" charset="0"/>
                                    </a:rPr>
                                    <m:t>max</m:t>
                                  </m:r>
                                </m:e>
                                <m:lim>
                                  <m:r>
                                    <m:rPr>
                                      <m:sty m:val="p"/>
                                    </m:rPr>
                                    <a:rPr lang="es-ES" sz="2800" i="0">
                                      <a:latin typeface="Cambria Math" panose="02040503050406030204" pitchFamily="18" charset="0"/>
                                    </a:rPr>
                                    <m:t>a</m:t>
                                  </m:r>
                                  <m:r>
                                    <a:rPr lang="es-ES" sz="2800" i="0">
                                      <a:latin typeface="Cambria Math" panose="02040503050406030204" pitchFamily="18" charset="0"/>
                                    </a:rPr>
                                    <m:t>∈</m:t>
                                  </m:r>
                                  <m:r>
                                    <m:rPr>
                                      <m:sty m:val="p"/>
                                    </m:rPr>
                                    <a:rPr lang="es-ES" sz="2800" i="0">
                                      <a:latin typeface="Cambria Math" panose="02040503050406030204" pitchFamily="18" charset="0"/>
                                    </a:rPr>
                                    <m:t>A</m:t>
                                  </m:r>
                                </m:lim>
                              </m:limLow>
                            </m:fName>
                            <m:e>
                              <m:sSup>
                                <m:sSupPr>
                                  <m:ctrlPr>
                                    <a:rPr lang="es-ES" sz="2800" i="1">
                                      <a:solidFill>
                                        <a:srgbClr val="836967"/>
                                      </a:solidFill>
                                      <a:latin typeface="Cambria Math" panose="02040503050406030204" pitchFamily="18" charset="0"/>
                                    </a:rPr>
                                  </m:ctrlPr>
                                </m:sSupPr>
                                <m:e>
                                  <m:r>
                                    <a:rPr lang="es-ES" sz="2800" i="1">
                                      <a:latin typeface="Cambria Math" panose="02040503050406030204" pitchFamily="18" charset="0"/>
                                    </a:rPr>
                                    <m:t>𝑄</m:t>
                                  </m:r>
                                </m:e>
                                <m:sup>
                                  <m:r>
                                    <a:rPr lang="es-ES" sz="2800" i="0">
                                      <a:latin typeface="Cambria Math" panose="02040503050406030204" pitchFamily="18" charset="0"/>
                                    </a:rPr>
                                    <m:t>∗</m:t>
                                  </m:r>
                                </m:sup>
                              </m:sSup>
                              <m:d>
                                <m:dPr>
                                  <m:sepChr m:val=","/>
                                  <m:ctrlPr>
                                    <a:rPr lang="es-ES" sz="2800" i="1">
                                      <a:latin typeface="Cambria Math" panose="02040503050406030204" pitchFamily="18" charset="0"/>
                                    </a:rPr>
                                  </m:ctrlPr>
                                </m:dPr>
                                <m:e>
                                  <m:r>
                                    <a:rPr lang="es-ES" sz="2800" i="1">
                                      <a:latin typeface="Cambria Math" panose="02040503050406030204" pitchFamily="18" charset="0"/>
                                    </a:rPr>
                                    <m:t>𝑠</m:t>
                                  </m:r>
                                </m:e>
                                <m:e>
                                  <m:r>
                                    <a:rPr lang="es-ES" sz="2800" i="1">
                                      <a:latin typeface="Cambria Math" panose="02040503050406030204" pitchFamily="18" charset="0"/>
                                    </a:rPr>
                                    <m:t>𝑎</m:t>
                                  </m:r>
                                </m:e>
                              </m:d>
                            </m:e>
                          </m:func>
                        </m:e>
                      </m:func>
                    </m:oMath>
                  </m:oMathPara>
                </a14:m>
                <a:endParaRPr lang="es-ES" sz="2800" dirty="0"/>
              </a:p>
            </p:txBody>
          </p:sp>
        </mc:Choice>
        <mc:Fallback xmlns="">
          <p:sp>
            <p:nvSpPr>
              <p:cNvPr id="9" name="CuadroTexto 8">
                <a:extLst>
                  <a:ext uri="{FF2B5EF4-FFF2-40B4-BE49-F238E27FC236}">
                    <a16:creationId xmlns:a16="http://schemas.microsoft.com/office/drawing/2014/main" id="{95A439FB-18FB-1E8F-ED54-1149FCD6C7F2}"/>
                  </a:ext>
                </a:extLst>
              </p:cNvPr>
              <p:cNvSpPr txBox="1">
                <a:spLocks noRot="1" noChangeAspect="1" noMove="1" noResize="1" noEditPoints="1" noAdjustHandles="1" noChangeArrowheads="1" noChangeShapeType="1" noTextEdit="1"/>
              </p:cNvSpPr>
              <p:nvPr/>
            </p:nvSpPr>
            <p:spPr>
              <a:xfrm>
                <a:off x="5691899" y="5791326"/>
                <a:ext cx="5841514" cy="656013"/>
              </a:xfrm>
              <a:prstGeom prst="rect">
                <a:avLst/>
              </a:prstGeom>
              <a:blipFill>
                <a:blip r:embed="rId11"/>
                <a:stretch>
                  <a:fillRect/>
                </a:stretch>
              </a:blipFill>
            </p:spPr>
            <p:txBody>
              <a:bodyPr/>
              <a:lstStyle/>
              <a:p>
                <a:r>
                  <a:rPr lang="es-ES">
                    <a:noFill/>
                  </a:rPr>
                  <a:t> </a:t>
                </a:r>
              </a:p>
            </p:txBody>
          </p:sp>
        </mc:Fallback>
      </mc:AlternateContent>
      <p:pic>
        <p:nvPicPr>
          <p:cNvPr id="15" name="Audio 14">
            <a:hlinkClick r:id="" action="ppaction://media"/>
            <a:extLst>
              <a:ext uri="{FF2B5EF4-FFF2-40B4-BE49-F238E27FC236}">
                <a16:creationId xmlns:a16="http://schemas.microsoft.com/office/drawing/2014/main" id="{5BFA1ED2-FC02-DF40-56C2-E53955169DD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03256276"/>
      </p:ext>
    </p:extLst>
  </p:cSld>
  <p:clrMapOvr>
    <a:masterClrMapping/>
  </p:clrMapOvr>
  <mc:AlternateContent xmlns:mc="http://schemas.openxmlformats.org/markup-compatibility/2006" xmlns:p14="http://schemas.microsoft.com/office/powerpoint/2010/main">
    <mc:Choice Requires="p14">
      <p:transition spd="slow" p14:dur="2000" advTm="17603"/>
    </mc:Choice>
    <mc:Fallback xmlns="">
      <p:transition spd="slow" advTm="17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1824" x="11272838" y="88900"/>
          <p14:tracePt t="11825" x="11206163" y="157163"/>
          <p14:tracePt t="11827" x="11161713" y="246063"/>
          <p14:tracePt t="11829" x="11093450" y="314325"/>
          <p14:tracePt t="11832" x="11049000" y="403225"/>
          <p14:tracePt t="11833" x="10982325" y="469900"/>
          <p14:tracePt t="11835" x="10914063" y="538163"/>
          <p14:tracePt t="11837" x="10869613" y="627063"/>
          <p14:tracePt t="11839" x="10802938" y="739775"/>
          <p14:tracePt t="11841" x="10734675" y="806450"/>
          <p14:tracePt t="11844" x="10690225" y="896938"/>
          <p14:tracePt t="11847" x="10555288" y="1076325"/>
          <p14:tracePt t="11849" x="10510838" y="1143000"/>
          <p14:tracePt t="11851" x="10444163" y="1255713"/>
          <p14:tracePt t="11853" x="10375900" y="1322388"/>
          <p14:tracePt t="11855" x="10331450" y="1435100"/>
          <p14:tracePt t="11857" x="10242550" y="1546225"/>
          <p14:tracePt t="11861" x="10107613" y="1747838"/>
          <p14:tracePt t="11863" x="10018713" y="1882775"/>
          <p14:tracePt t="11866" x="9950450" y="2017713"/>
          <p14:tracePt t="11867" x="9883775" y="2128838"/>
          <p14:tracePt t="11869" x="9817100" y="2263775"/>
          <p14:tracePt t="11871" x="9748838" y="2398713"/>
          <p14:tracePt t="11874" x="9704388" y="2487613"/>
          <p14:tracePt t="11876" x="9637713" y="2622550"/>
          <p14:tracePt t="11878" x="9569450" y="2755900"/>
          <p14:tracePt t="11880" x="9525000" y="2868613"/>
          <p14:tracePt t="11883" x="9458325" y="2981325"/>
          <p14:tracePt t="11884" x="9390063" y="3114675"/>
          <p14:tracePt t="11885" x="9345613" y="3227388"/>
          <p14:tracePt t="11887" x="9301163" y="3362325"/>
          <p14:tracePt t="11889" x="9256713" y="3473450"/>
          <p14:tracePt t="11891" x="9256713" y="3586163"/>
          <p14:tracePt t="11894" x="9210675" y="3697288"/>
          <p14:tracePt t="11898" x="9166225" y="3898900"/>
          <p14:tracePt t="11899" x="9144000" y="3967163"/>
          <p14:tracePt t="11901" x="9121775" y="4078288"/>
          <p14:tracePt t="11903" x="9099550" y="4168775"/>
          <p14:tracePt t="11905" x="9099550" y="4235450"/>
          <p14:tracePt t="11907" x="9099550" y="4303713"/>
          <p14:tracePt t="11911" x="9099550" y="4348163"/>
          <p14:tracePt t="11914" x="9099550" y="4437063"/>
          <p14:tracePt t="11915" x="9099550" y="4483100"/>
          <p14:tracePt t="11917" x="9099550" y="4549775"/>
          <p14:tracePt t="11919" x="9099550" y="4572000"/>
          <p14:tracePt t="11921" x="9121775" y="4594225"/>
          <p14:tracePt t="11923" x="9121775" y="4638675"/>
          <p14:tracePt t="11925" x="9144000" y="4660900"/>
          <p14:tracePt t="11928" x="9166225" y="4684713"/>
          <p14:tracePt t="11930" x="9166225" y="4729163"/>
          <p14:tracePt t="11932" x="9188450" y="4729163"/>
          <p14:tracePt t="11933" x="9210675" y="4773613"/>
          <p14:tracePt t="11936" x="9256713" y="4795838"/>
          <p14:tracePt t="11937" x="9301163" y="4840288"/>
          <p14:tracePt t="11940" x="9323388" y="4840288"/>
          <p14:tracePt t="11941" x="9367838" y="4864100"/>
          <p14:tracePt t="11944" x="9412288" y="4908550"/>
          <p14:tracePt t="11948" x="9480550" y="4930775"/>
          <p14:tracePt t="11949" x="9525000" y="4975225"/>
          <p14:tracePt t="11951" x="9547225" y="4975225"/>
          <p14:tracePt t="11953" x="9591675" y="4997450"/>
          <p14:tracePt t="11955" x="9659938" y="5041900"/>
          <p14:tracePt t="11957" x="9704388" y="5041900"/>
          <p14:tracePt t="11961" x="9771063" y="5087938"/>
          <p14:tracePt t="11964" x="9817100" y="5087938"/>
          <p14:tracePt t="11965" x="9839325" y="5087938"/>
          <p14:tracePt t="11980" x="10174288" y="5110163"/>
          <p14:tracePt t="11982" x="10220325" y="5110163"/>
          <p14:tracePt t="11985" x="10331450" y="5110163"/>
          <p14:tracePt t="11987" x="10375900" y="5110163"/>
          <p14:tracePt t="11989" x="10444163" y="5110163"/>
          <p14:tracePt t="11991" x="10488613" y="5110163"/>
          <p14:tracePt t="11995" x="10555288" y="5110163"/>
          <p14:tracePt t="11997" x="10645775" y="5110163"/>
          <p14:tracePt t="11999" x="10690225" y="5110163"/>
          <p14:tracePt t="12001" x="10756900" y="5087938"/>
          <p14:tracePt t="12003" x="10802938" y="5087938"/>
          <p14:tracePt t="12005" x="10869613" y="5065713"/>
          <p14:tracePt t="12007" x="10914063" y="5065713"/>
          <p14:tracePt t="12011" x="10982325" y="5019675"/>
          <p14:tracePt t="12013" x="11049000" y="4997450"/>
          <p14:tracePt t="12015" x="11093450" y="4997450"/>
          <p14:tracePt t="12018" x="11137900" y="4953000"/>
          <p14:tracePt t="12019" x="11161713" y="4953000"/>
          <p14:tracePt t="12021" x="11206163" y="4930775"/>
          <p14:tracePt t="12024" x="11250613" y="4886325"/>
          <p14:tracePt t="12025" x="11272838" y="4864100"/>
          <p14:tracePt t="12028" x="11317288" y="4840288"/>
          <p14:tracePt t="12031" x="11341100" y="4818063"/>
          <p14:tracePt t="12032" x="11385550" y="4773613"/>
          <p14:tracePt t="12033" x="11407775" y="4773613"/>
          <p14:tracePt t="12036" x="11430000" y="4729163"/>
          <p14:tracePt t="12037" x="11474450" y="4706938"/>
          <p14:tracePt t="12040" x="11474450" y="4660900"/>
          <p14:tracePt t="12041" x="11518900" y="4638675"/>
          <p14:tracePt t="12046" x="11564938" y="4594225"/>
          <p14:tracePt t="12048" x="11587163" y="4549775"/>
          <p14:tracePt t="12050" x="11609388" y="4527550"/>
          <p14:tracePt t="12051" x="11631613" y="4483100"/>
          <p14:tracePt t="12053" x="11653838" y="4459288"/>
          <p14:tracePt t="12055" x="11676063" y="4414838"/>
          <p14:tracePt t="12057" x="11676063" y="4392613"/>
          <p14:tracePt t="12061" x="11676063" y="4348163"/>
          <p14:tracePt t="12064" x="11698288" y="4303713"/>
          <p14:tracePt t="12065" x="11722100" y="4257675"/>
          <p14:tracePt t="12068" x="11722100" y="4213225"/>
          <p14:tracePt t="12071" x="11722100" y="4168775"/>
          <p14:tracePt t="12073" x="11722100" y="4124325"/>
          <p14:tracePt t="12075" x="11722100" y="4056063"/>
          <p14:tracePt t="12078" x="11722100" y="4033838"/>
          <p14:tracePt t="12081" x="11722100" y="3967163"/>
          <p14:tracePt t="12083" x="11722100" y="3922713"/>
          <p14:tracePt t="12085" x="11722100" y="3876675"/>
          <p14:tracePt t="12087" x="11722100" y="3854450"/>
          <p14:tracePt t="12089" x="11722100" y="3810000"/>
          <p14:tracePt t="12091" x="11722100" y="3787775"/>
          <p14:tracePt t="12095" x="11722100" y="3721100"/>
          <p14:tracePt t="12097" x="11722100" y="3652838"/>
          <p14:tracePt t="12099" x="11698288" y="3608388"/>
          <p14:tracePt t="12102" x="11676063" y="3563938"/>
          <p14:tracePt t="12103" x="11676063" y="3517900"/>
          <p14:tracePt t="12105" x="11653838" y="3473450"/>
          <p14:tracePt t="12107" x="11631613" y="3429000"/>
          <p14:tracePt t="12111" x="11609388" y="3340100"/>
          <p14:tracePt t="12113" x="11587163" y="3294063"/>
          <p14:tracePt t="12115" x="11564938" y="3249613"/>
          <p14:tracePt t="12117" x="11518900" y="3205163"/>
          <p14:tracePt t="12119" x="11518900" y="3160713"/>
          <p14:tracePt t="12121" x="11474450" y="3114675"/>
          <p14:tracePt t="12123" x="11452225" y="3092450"/>
          <p14:tracePt t="12125" x="11430000" y="3025775"/>
          <p14:tracePt t="12128" x="11385550" y="2981325"/>
          <p14:tracePt t="12132" x="11317288" y="2890838"/>
          <p14:tracePt t="12133" x="11250613" y="2846388"/>
          <p14:tracePt t="12135" x="11228388" y="2824163"/>
          <p14:tracePt t="12137" x="11206163" y="2824163"/>
          <p14:tracePt t="12140" x="11161713" y="2779713"/>
          <p14:tracePt t="12141" x="11115675" y="2733675"/>
          <p14:tracePt t="12144" x="11071225" y="2689225"/>
          <p14:tracePt t="12148" x="10936288" y="2600325"/>
          <p14:tracePt t="12149" x="10847388" y="2532063"/>
          <p14:tracePt t="12151" x="10802938" y="2487613"/>
          <p14:tracePt t="12153" x="10756900" y="2443163"/>
          <p14:tracePt t="12155" x="10690225" y="2398713"/>
          <p14:tracePt t="12157" x="10623550" y="2374900"/>
          <p14:tracePt t="12160" x="10555288" y="2330450"/>
          <p14:tracePt t="12162" x="10488613" y="2308225"/>
          <p14:tracePt t="12164" x="10421938" y="2263775"/>
          <p14:tracePt t="12166" x="10353675" y="2241550"/>
          <p14:tracePt t="12168" x="10287000" y="2219325"/>
          <p14:tracePt t="12169" x="10220325" y="2197100"/>
          <p14:tracePt t="12172" x="10152063" y="2173288"/>
          <p14:tracePt t="12174" x="10085388" y="2151063"/>
          <p14:tracePt t="12175" x="10040938" y="2151063"/>
          <p14:tracePt t="12178" x="9972675" y="2128838"/>
          <p14:tracePt t="12180" x="9883775" y="2106613"/>
          <p14:tracePt t="12184" x="9771063" y="2084388"/>
          <p14:tracePt t="12186" x="9704388" y="2062163"/>
          <p14:tracePt t="12187" x="9659938" y="2062163"/>
          <p14:tracePt t="12189" x="9613900" y="2039938"/>
          <p14:tracePt t="12191" x="9569450" y="2039938"/>
          <p14:tracePt t="12195" x="9525000" y="2039938"/>
          <p14:tracePt t="12198" x="9390063" y="2039938"/>
          <p14:tracePt t="12199" x="9345613" y="2039938"/>
          <p14:tracePt t="12202" x="9301163" y="2039938"/>
          <p14:tracePt t="12203" x="9278938" y="2039938"/>
          <p14:tracePt t="12205" x="9232900" y="2039938"/>
          <p14:tracePt t="12207" x="9188450" y="2039938"/>
          <p14:tracePt t="12210" x="9144000" y="2039938"/>
          <p14:tracePt t="12213" x="9121775" y="2039938"/>
          <p14:tracePt t="12216" x="9055100" y="2039938"/>
          <p14:tracePt t="12220" x="9031288" y="2039938"/>
          <p14:tracePt t="12221" x="8986838" y="2039938"/>
          <p14:tracePt t="12226" x="8964613" y="2039938"/>
          <p14:tracePt t="12229" x="8942388" y="2039938"/>
          <p14:tracePt t="12232" x="8920163" y="2062163"/>
          <p14:tracePt t="12233" x="8897938" y="2084388"/>
          <p14:tracePt t="12238" x="8875713" y="2084388"/>
          <p14:tracePt t="12241" x="8851900" y="2084388"/>
          <p14:tracePt t="12247" x="8829675" y="2106613"/>
          <p14:tracePt t="12248" x="8807450" y="2106613"/>
          <p14:tracePt t="12251" x="8785225" y="2128838"/>
          <p14:tracePt t="12253" x="8785225" y="2151063"/>
          <p14:tracePt t="12258" x="8763000" y="2151063"/>
          <p14:tracePt t="12264" x="8763000" y="2173288"/>
          <p14:tracePt t="12266" x="8740775" y="2173288"/>
          <p14:tracePt t="12270" x="8740775" y="2197100"/>
          <p14:tracePt t="12272" x="8718550" y="2197100"/>
          <p14:tracePt t="12280" x="8696325" y="2219325"/>
          <p14:tracePt t="12284" x="8696325" y="2241550"/>
          <p14:tracePt t="12311" x="8696325" y="2263775"/>
          <p14:tracePt t="12323" x="8674100" y="2263775"/>
          <p14:tracePt t="12335" x="8674100" y="2286000"/>
          <p14:tracePt t="12421" x="8674100" y="2308225"/>
          <p14:tracePt t="12426" x="8674100" y="2330450"/>
          <p14:tracePt t="12439" x="8674100" y="2352675"/>
          <p14:tracePt t="12451" x="8674100" y="2374900"/>
          <p14:tracePt t="12463" x="8674100" y="2398713"/>
          <p14:tracePt t="12468" x="8674100" y="2420938"/>
          <p14:tracePt t="12476" x="8674100" y="2443163"/>
          <p14:tracePt t="12484" x="8674100" y="2465388"/>
          <p14:tracePt t="12492" x="8674100" y="2487613"/>
          <p14:tracePt t="12497" x="8674100" y="2509838"/>
          <p14:tracePt t="12504" x="8674100" y="2532063"/>
          <p14:tracePt t="12513" x="8674100" y="2554288"/>
          <p14:tracePt t="12532" x="8674100" y="2578100"/>
          <p14:tracePt t="12555" x="8674100" y="2600325"/>
          <p14:tracePt t="13575" x="8674100" y="2578100"/>
          <p14:tracePt t="13587" x="8674100" y="2554288"/>
          <p14:tracePt t="13605" x="8674100" y="2532063"/>
          <p14:tracePt t="16504" x="8628063" y="2532063"/>
          <p14:tracePt t="16506" x="8605838" y="2532063"/>
          <p14:tracePt t="16507" x="8561388" y="2532063"/>
          <p14:tracePt t="16509" x="8539163" y="2532063"/>
          <p14:tracePt t="16511" x="8516938" y="2532063"/>
          <p14:tracePt t="16514" x="8470900" y="2532063"/>
          <p14:tracePt t="16516" x="8448675" y="2554288"/>
          <p14:tracePt t="16518" x="8404225" y="2554288"/>
          <p14:tracePt t="16519" x="8359775" y="2554288"/>
          <p14:tracePt t="16521" x="8293100" y="2578100"/>
          <p14:tracePt t="16523" x="8269288" y="2578100"/>
          <p14:tracePt t="16525" x="8224838" y="2578100"/>
          <p14:tracePt t="16527" x="8180388" y="2600325"/>
          <p14:tracePt t="16529" x="8135938" y="2600325"/>
          <p14:tracePt t="16532" x="8089900" y="2600325"/>
          <p14:tracePt t="16534" x="8023225" y="2622550"/>
          <p14:tracePt t="16535" x="8001000" y="2644775"/>
          <p14:tracePt t="16537" x="7956550" y="2644775"/>
          <p14:tracePt t="16539" x="7934325" y="2644775"/>
          <p14:tracePt t="16541" x="7888288" y="2667000"/>
          <p14:tracePt t="16543" x="7843838" y="2667000"/>
          <p14:tracePt t="16545" x="7821613" y="2689225"/>
          <p14:tracePt t="16549" x="7777163" y="2711450"/>
          <p14:tracePt t="16552" x="7732713" y="2711450"/>
          <p14:tracePt t="16553" x="7708900" y="2733675"/>
          <p14:tracePt t="16555" x="7686675" y="2755900"/>
          <p14:tracePt t="16558" x="7642225" y="2755900"/>
          <p14:tracePt t="16559" x="7597775" y="2801938"/>
          <p14:tracePt t="16561" x="7575550" y="2824163"/>
          <p14:tracePt t="16564" x="7531100" y="2824163"/>
          <p14:tracePt t="16566" x="7462838" y="2868613"/>
          <p14:tracePt t="16568" x="7440613" y="2890838"/>
          <p14:tracePt t="16569" x="7396163" y="2913063"/>
          <p14:tracePt t="16572" x="7327900" y="2935288"/>
          <p14:tracePt t="16573" x="7305675" y="2981325"/>
          <p14:tracePt t="16575" x="7261225" y="3003550"/>
          <p14:tracePt t="16577" x="7216775" y="3025775"/>
          <p14:tracePt t="16579" x="7172325" y="3048000"/>
          <p14:tracePt t="16582" x="7126288" y="3070225"/>
          <p14:tracePt t="16584" x="7081838" y="3136900"/>
          <p14:tracePt t="16586" x="7015163" y="3160713"/>
          <p14:tracePt t="16587" x="6992938" y="3182938"/>
          <p14:tracePt t="16590" x="6946900" y="3227388"/>
          <p14:tracePt t="16591" x="6880225" y="3271838"/>
          <p14:tracePt t="16596" x="6835775" y="3316288"/>
          <p14:tracePt t="16600" x="6769100" y="3429000"/>
          <p14:tracePt t="16603" x="6723063" y="3495675"/>
          <p14:tracePt t="16605" x="6700838" y="3541713"/>
          <p14:tracePt t="16607" x="6678613" y="3563938"/>
          <p14:tracePt t="16609" x="6678613" y="3586163"/>
          <p14:tracePt t="16611" x="6656388" y="3630613"/>
          <p14:tracePt t="16614" x="6611938" y="3675063"/>
          <p14:tracePt t="16616" x="6611938" y="3721100"/>
          <p14:tracePt t="16618" x="6565900" y="3787775"/>
          <p14:tracePt t="16619" x="6543675" y="3832225"/>
          <p14:tracePt t="16621" x="6543675" y="3922713"/>
          <p14:tracePt t="16623" x="6499225" y="3989388"/>
          <p14:tracePt t="16625" x="6477000" y="4056063"/>
          <p14:tracePt t="16627" x="6477000" y="4102100"/>
          <p14:tracePt t="16629" x="6454775" y="4168775"/>
          <p14:tracePt t="16633" x="6454775" y="4235450"/>
          <p14:tracePt t="16635" x="6432550" y="4370388"/>
          <p14:tracePt t="16637" x="6432550" y="4459288"/>
          <p14:tracePt t="16639" x="6432550" y="4527550"/>
          <p14:tracePt t="16641" x="6432550" y="4594225"/>
          <p14:tracePt t="16643" x="6432550" y="4684713"/>
          <p14:tracePt t="16645" x="6432550" y="4751388"/>
          <p14:tracePt t="16649" x="6432550" y="4840288"/>
          <p14:tracePt t="16651" x="6454775" y="5041900"/>
          <p14:tracePt t="16653" x="6454775" y="5110163"/>
          <p14:tracePt t="16655" x="6477000" y="5176838"/>
          <p14:tracePt t="16657" x="6521450" y="5289550"/>
          <p14:tracePt t="16659" x="6543675" y="5356225"/>
          <p14:tracePt t="16661" x="6565900" y="5422900"/>
          <p14:tracePt t="16663" x="6634163" y="5535613"/>
          <p14:tracePt t="16666" x="6678613" y="5602288"/>
          <p14:tracePt t="16668" x="6745288" y="5692775"/>
          <p14:tracePt t="16669" x="6791325" y="5759450"/>
          <p14:tracePt t="16672" x="6858000" y="5827713"/>
          <p14:tracePt t="16673" x="6902450" y="5916613"/>
          <p14:tracePt t="16675" x="6992938" y="6007100"/>
          <p14:tracePt t="16677" x="7081838" y="6073775"/>
          <p14:tracePt t="16679" x="7126288" y="6118225"/>
          <p14:tracePt t="16682" x="7194550" y="6184900"/>
          <p14:tracePt t="16684" x="7305675" y="6253163"/>
          <p14:tracePt t="16686" x="7418388" y="6319838"/>
          <p14:tracePt t="16687" x="7485063" y="6342063"/>
          <p14:tracePt t="16689" x="7553325" y="6388100"/>
          <p14:tracePt t="16691" x="7664450" y="6432550"/>
          <p14:tracePt t="16693" x="7754938" y="6477000"/>
          <p14:tracePt t="16695" x="7866063" y="6477000"/>
          <p14:tracePt t="16699" x="7956550" y="6499225"/>
          <p14:tracePt t="16702" x="8158163" y="6543675"/>
          <p14:tracePt t="16703" x="8269288" y="6543675"/>
          <p14:tracePt t="16705" x="8359775" y="6543675"/>
          <p14:tracePt t="16707" x="8494713" y="6543675"/>
          <p14:tracePt t="16709" x="8605838" y="6543675"/>
          <p14:tracePt t="16711" x="8696325" y="6543675"/>
          <p14:tracePt t="16713" x="8829675" y="6543675"/>
          <p14:tracePt t="16716" x="8942388" y="6521450"/>
          <p14:tracePt t="16718" x="9055100" y="6499225"/>
          <p14:tracePt t="16720" x="9188450" y="6454775"/>
          <p14:tracePt t="16721" x="9301163" y="6432550"/>
          <p14:tracePt t="16723" x="9436100" y="6388100"/>
          <p14:tracePt t="16725" x="9547225" y="6342063"/>
          <p14:tracePt t="16728" x="9637713" y="6297613"/>
          <p14:tracePt t="16730" x="9771063" y="6253163"/>
          <p14:tracePt t="16735" x="10085388" y="6096000"/>
          <p14:tracePt t="16738" x="10220325" y="6029325"/>
          <p14:tracePt t="16740" x="10287000" y="5983288"/>
          <p14:tracePt t="16742" x="10399713" y="5916613"/>
          <p14:tracePt t="16743" x="10488613" y="5849938"/>
          <p14:tracePt t="16746" x="10579100" y="5803900"/>
          <p14:tracePt t="16747" x="10645775" y="5737225"/>
          <p14:tracePt t="16750" x="10734675" y="5692775"/>
          <p14:tracePt t="16752" x="10802938" y="5626100"/>
          <p14:tracePt t="16754" x="10869613" y="5580063"/>
          <p14:tracePt t="16755" x="10936288" y="5513388"/>
          <p14:tracePt t="16757" x="10982325" y="5491163"/>
          <p14:tracePt t="16760" x="11049000" y="5422900"/>
          <p14:tracePt t="16762" x="11093450" y="5378450"/>
          <p14:tracePt t="16764" x="11137900" y="5334000"/>
          <p14:tracePt t="16767" x="11206163" y="5245100"/>
          <p14:tracePt t="16770" x="11250613" y="5199063"/>
          <p14:tracePt t="16771" x="11272838" y="5154613"/>
          <p14:tracePt t="16773" x="11317288" y="5110163"/>
          <p14:tracePt t="16775" x="11317288" y="5065713"/>
          <p14:tracePt t="16777" x="11341100" y="5019675"/>
          <p14:tracePt t="16779" x="11363325" y="4953000"/>
          <p14:tracePt t="16783" x="11385550" y="4908550"/>
          <p14:tracePt t="16786" x="11430000" y="4840288"/>
          <p14:tracePt t="16788" x="11430000" y="4773613"/>
          <p14:tracePt t="16789" x="11452225" y="4706938"/>
          <p14:tracePt t="16791" x="11452225" y="4660900"/>
          <p14:tracePt t="16793" x="11452225" y="4616450"/>
          <p14:tracePt t="16795" x="11452225" y="4572000"/>
          <p14:tracePt t="16802" x="11452225" y="4437063"/>
          <p14:tracePt t="16805" x="11452225" y="4325938"/>
          <p14:tracePt t="16808" x="11452225" y="4279900"/>
          <p14:tracePt t="16810" x="11452225" y="4235450"/>
          <p14:tracePt t="16812" x="11452225" y="4191000"/>
          <p14:tracePt t="16814" x="11430000" y="4124325"/>
          <p14:tracePt t="16819" x="11385550" y="4011613"/>
          <p14:tracePt t="16821" x="11363325" y="3922713"/>
          <p14:tracePt t="16823" x="11341100" y="3876675"/>
          <p14:tracePt t="16825" x="11317288" y="3832225"/>
          <p14:tracePt t="16827" x="11272838" y="3765550"/>
          <p14:tracePt t="16830" x="11250613" y="3721100"/>
          <p14:tracePt t="16834" x="11206163" y="3675063"/>
          <p14:tracePt t="16838" x="11093450" y="3517900"/>
          <p14:tracePt t="16840" x="11071225" y="3495675"/>
          <p14:tracePt t="16841" x="11004550" y="3429000"/>
          <p14:tracePt t="16844" x="10960100" y="3406775"/>
          <p14:tracePt t="16845" x="10914063" y="3340100"/>
          <p14:tracePt t="16848" x="10847388" y="3294063"/>
          <p14:tracePt t="16851" x="10802938" y="3271838"/>
          <p14:tracePt t="16855" x="10645775" y="3136900"/>
          <p14:tracePt t="16857" x="10601325" y="3114675"/>
          <p14:tracePt t="16859" x="10555288" y="3070225"/>
          <p14:tracePt t="16861" x="10510838" y="3025775"/>
          <p14:tracePt t="16863" x="10466388" y="3003550"/>
          <p14:tracePt t="16866" x="10421938" y="2959100"/>
          <p14:tracePt t="16869" x="10309225" y="2890838"/>
          <p14:tracePt t="16871" x="10287000" y="2868613"/>
          <p14:tracePt t="16873" x="10242550" y="2824163"/>
          <p14:tracePt t="16875" x="10198100" y="2801938"/>
          <p14:tracePt t="16877" x="10174288" y="2779713"/>
          <p14:tracePt t="16879" x="10152063" y="2755900"/>
          <p14:tracePt t="16883" x="10107613" y="2711450"/>
          <p14:tracePt t="16886" x="10040938" y="2689225"/>
          <p14:tracePt t="16887" x="10018713" y="2667000"/>
          <p14:tracePt t="16889" x="9994900" y="2644775"/>
          <p14:tracePt t="16891" x="9994900" y="2622550"/>
          <p14:tracePt t="16893" x="9972675" y="2622550"/>
          <p14:tracePt t="16895" x="9950450" y="2600325"/>
          <p14:tracePt t="16898" x="9928225" y="2600325"/>
          <p14:tracePt t="16901" x="9906000" y="2554288"/>
          <p14:tracePt t="16904" x="9883775" y="2532063"/>
          <p14:tracePt t="16905" x="9861550" y="2532063"/>
          <p14:tracePt t="16907" x="9861550" y="2509838"/>
          <p14:tracePt t="16909" x="9839325" y="2487613"/>
          <p14:tracePt t="16911" x="9839325" y="2465388"/>
          <p14:tracePt t="16913" x="9817100" y="2465388"/>
          <p14:tracePt t="16916" x="9793288" y="2420938"/>
          <p14:tracePt t="16920" x="9793288" y="2398713"/>
          <p14:tracePt t="16921" x="9771063" y="2374900"/>
          <p14:tracePt t="16926" x="9771063" y="2352675"/>
          <p14:tracePt t="16927" x="9748838" y="2330450"/>
          <p14:tracePt t="16937" x="9704388" y="2263775"/>
          <p14:tracePt t="16939" x="9704388" y="2241550"/>
          <p14:tracePt t="16941" x="9682163" y="2219325"/>
          <p14:tracePt t="16943" x="9682163" y="2197100"/>
          <p14:tracePt t="16945" x="9659938" y="2173288"/>
          <p14:tracePt t="16949" x="9659938" y="2151063"/>
          <p14:tracePt t="16954" x="9659938" y="2128838"/>
          <p14:tracePt t="16958" x="9637713" y="2084388"/>
          <p14:tracePt t="16960" x="9613900" y="1993900"/>
          <p14:tracePt t="16961" x="9613900" y="1927225"/>
          <p14:tracePt t="16963" x="9569450" y="1860550"/>
          <p14:tracePt t="16966" x="9547225" y="1792288"/>
          <p14:tracePt t="16970" x="9502775" y="1658938"/>
          <p14:tracePt t="16988" x="9390063" y="1054100"/>
          <p14:tracePt t="16989" x="9390063" y="963613"/>
          <p14:tracePt t="16991" x="9367838" y="874713"/>
          <p14:tracePt t="16993" x="9345613" y="762000"/>
          <p14:tracePt t="16995" x="9345613" y="673100"/>
          <p14:tracePt t="16998" x="9323388" y="538163"/>
          <p14:tracePt t="17000" x="9301163" y="425450"/>
          <p14:tracePt t="17003" x="9278938" y="201613"/>
          <p14:tracePt t="17005" x="9256713" y="8890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vert="horz" lIns="91440" tIns="45720" rIns="91440" bIns="45720" rtlCol="0" anchor="ctr">
            <a:normAutofit/>
          </a:bodyPr>
          <a:lstStyle/>
          <a:p>
            <a:pPr algn="ctr"/>
            <a:r>
              <a:rPr lang="es-ES" dirty="0">
                <a:effectLst>
                  <a:outerShdw blurRad="38100" dist="38100" dir="2700000" algn="tl">
                    <a:srgbClr val="000000">
                      <a:alpha val="43137"/>
                    </a:srgbClr>
                  </a:outerShdw>
                </a:effectLst>
              </a:rPr>
              <a:t>Bibliografía</a:t>
            </a:r>
          </a:p>
        </p:txBody>
      </p:sp>
      <p:sp>
        <p:nvSpPr>
          <p:cNvPr id="4" name="Marcador de número de diapositiva 3">
            <a:extLst>
              <a:ext uri="{FF2B5EF4-FFF2-40B4-BE49-F238E27FC236}">
                <a16:creationId xmlns:a16="http://schemas.microsoft.com/office/drawing/2014/main" id="{A1CD1553-2E11-8F10-F6BD-E79CDDF790B3}"/>
              </a:ext>
            </a:extLst>
          </p:cNvPr>
          <p:cNvSpPr>
            <a:spLocks noGrp="1"/>
          </p:cNvSpPr>
          <p:nvPr>
            <p:ph type="sldNum" sz="quarter" idx="12"/>
          </p:nvPr>
        </p:nvSpPr>
        <p:spPr/>
        <p:txBody>
          <a:bodyPr/>
          <a:lstStyle/>
          <a:p>
            <a:fld id="{B4A918BC-4D43-4B42-B3C0-E7EBE25E6AF0}" type="slidenum">
              <a:rPr lang="en-US" smtClean="0"/>
              <a:t>29</a:t>
            </a:fld>
            <a:endParaRPr lang="en-US"/>
          </a:p>
        </p:txBody>
      </p:sp>
      <p:sp>
        <p:nvSpPr>
          <p:cNvPr id="5" name="Marcador de pie de página 3">
            <a:extLst>
              <a:ext uri="{FF2B5EF4-FFF2-40B4-BE49-F238E27FC236}">
                <a16:creationId xmlns:a16="http://schemas.microsoft.com/office/drawing/2014/main" id="{82424DF2-2EC9-8D94-DC2B-33CC0F776AA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5A508197-C8AA-000B-EB0D-ADB028573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11" name="CuadroTexto 10">
            <a:extLst>
              <a:ext uri="{FF2B5EF4-FFF2-40B4-BE49-F238E27FC236}">
                <a16:creationId xmlns:a16="http://schemas.microsoft.com/office/drawing/2014/main" id="{E3C2F007-687B-AC79-915B-84C21BA33855}"/>
              </a:ext>
            </a:extLst>
          </p:cNvPr>
          <p:cNvSpPr txBox="1"/>
          <p:nvPr/>
        </p:nvSpPr>
        <p:spPr>
          <a:xfrm>
            <a:off x="613519" y="2859399"/>
            <a:ext cx="9930655" cy="2308324"/>
          </a:xfrm>
          <a:prstGeom prst="rect">
            <a:avLst/>
          </a:prstGeom>
          <a:noFill/>
        </p:spPr>
        <p:txBody>
          <a:bodyPr wrap="square">
            <a:spAutoFit/>
          </a:bodyPr>
          <a:lstStyle/>
          <a:p>
            <a:pPr marL="285750" indent="-285750">
              <a:buFont typeface="Arial" panose="020B0604020202020204" pitchFamily="34" charset="0"/>
              <a:buChar char="•"/>
            </a:pPr>
            <a:r>
              <a:rPr lang="es-ES" b="1" dirty="0" err="1"/>
              <a:t>Reinforcement</a:t>
            </a:r>
            <a:r>
              <a:rPr lang="es-ES" b="1" dirty="0"/>
              <a:t> </a:t>
            </a:r>
            <a:r>
              <a:rPr lang="es-ES" b="1" dirty="0" err="1"/>
              <a:t>Learning</a:t>
            </a:r>
            <a:r>
              <a:rPr lang="es-ES" b="1" dirty="0"/>
              <a:t>: </a:t>
            </a:r>
            <a:r>
              <a:rPr lang="es-ES" b="1" dirty="0" err="1"/>
              <a:t>An</a:t>
            </a:r>
            <a:r>
              <a:rPr lang="es-ES" b="1" dirty="0"/>
              <a:t> </a:t>
            </a:r>
            <a:r>
              <a:rPr lang="es-ES" b="1" dirty="0" err="1"/>
              <a:t>Introduction</a:t>
            </a:r>
            <a:r>
              <a:rPr lang="es-ES" dirty="0"/>
              <a:t>. </a:t>
            </a:r>
            <a:r>
              <a:rPr lang="en-US" dirty="0"/>
              <a:t>Richard S. Sutton and Andrew G. </a:t>
            </a:r>
            <a:r>
              <a:rPr lang="en-US" dirty="0" err="1"/>
              <a:t>Barto</a:t>
            </a:r>
            <a:r>
              <a:rPr lang="en-US" dirty="0"/>
              <a:t> (</a:t>
            </a:r>
            <a:r>
              <a:rPr lang="es-ES" dirty="0"/>
              <a:t>2014, 2015) url: </a:t>
            </a:r>
            <a:r>
              <a:rPr lang="es-ES" dirty="0">
                <a:hlinkClick r:id="rId6"/>
              </a:rPr>
              <a:t>https://web.stanford.edu/class/psych209/Readings/SuttonBartoIPRLBook2ndEd.pdf</a:t>
            </a:r>
            <a:endParaRPr lang="es-ES" dirty="0"/>
          </a:p>
          <a:p>
            <a:r>
              <a:rPr lang="es-ES" dirty="0"/>
              <a:t> </a:t>
            </a:r>
          </a:p>
          <a:p>
            <a:pPr marL="285750" indent="-285750">
              <a:buFont typeface="Arial" panose="020B0604020202020204" pitchFamily="34" charset="0"/>
              <a:buChar char="•"/>
            </a:pPr>
            <a:r>
              <a:rPr lang="en-US" b="1" i="0" dirty="0">
                <a:effectLst/>
                <a:latin typeface="-apple-system"/>
              </a:rPr>
              <a:t>A (Long) Peek into Reinforcement Learning. </a:t>
            </a:r>
            <a:r>
              <a:rPr lang="en-US" i="0" dirty="0">
                <a:effectLst/>
                <a:latin typeface="-apple-system"/>
              </a:rPr>
              <a:t>Lilian Weng (19 </a:t>
            </a:r>
            <a:r>
              <a:rPr lang="en-US" i="0" dirty="0" err="1">
                <a:effectLst/>
                <a:latin typeface="-apple-system"/>
              </a:rPr>
              <a:t>febrero</a:t>
            </a:r>
            <a:r>
              <a:rPr lang="en-US" i="0" dirty="0">
                <a:effectLst/>
                <a:latin typeface="-apple-system"/>
              </a:rPr>
              <a:t> 2018)                                           url: </a:t>
            </a:r>
            <a:r>
              <a:rPr lang="es-ES" dirty="0">
                <a:hlinkClick r:id="rId7"/>
              </a:rPr>
              <a:t>https://lilianweng.github.io/posts/2018-02-19-rl-overview/</a:t>
            </a:r>
            <a:r>
              <a:rPr lang="es-ES" dirty="0"/>
              <a:t> </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Aprendizaje por Refuerzo Elementos básicos y algoritmos. </a:t>
            </a:r>
            <a:r>
              <a:rPr lang="es-ES" dirty="0" err="1"/>
              <a:t>Lorién</a:t>
            </a:r>
            <a:r>
              <a:rPr lang="es-ES" dirty="0"/>
              <a:t> </a:t>
            </a:r>
            <a:r>
              <a:rPr lang="es-ES" dirty="0" err="1"/>
              <a:t>Lascorz</a:t>
            </a:r>
            <a:r>
              <a:rPr lang="es-ES" dirty="0"/>
              <a:t> Lozano.               url: </a:t>
            </a:r>
            <a:r>
              <a:rPr lang="es-ES" dirty="0">
                <a:hlinkClick r:id="rId8"/>
              </a:rPr>
              <a:t>https://core.ac.uk/download/pdf/289996907.pdf</a:t>
            </a:r>
            <a:r>
              <a:rPr lang="es-ES" dirty="0"/>
              <a:t> </a:t>
            </a:r>
            <a:endParaRPr lang="es-ES" b="1" dirty="0"/>
          </a:p>
        </p:txBody>
      </p:sp>
      <p:pic>
        <p:nvPicPr>
          <p:cNvPr id="8" name="Audio 7">
            <a:hlinkClick r:id="" action="ppaction://media"/>
            <a:extLst>
              <a:ext uri="{FF2B5EF4-FFF2-40B4-BE49-F238E27FC236}">
                <a16:creationId xmlns:a16="http://schemas.microsoft.com/office/drawing/2014/main" id="{1AFBBD22-5413-8ABB-AA09-7E96320CA83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59250146"/>
      </p:ext>
    </p:extLst>
  </p:cSld>
  <p:clrMapOvr>
    <a:masterClrMapping/>
  </p:clrMapOvr>
  <mc:AlternateContent xmlns:mc="http://schemas.openxmlformats.org/markup-compatibility/2006" xmlns:p14="http://schemas.microsoft.com/office/powerpoint/2010/main">
    <mc:Choice Requires="p14">
      <p:transition spd="slow" p14:dur="2000" advTm="1650"/>
    </mc:Choice>
    <mc:Fallback xmlns="">
      <p:transition spd="slow" advTm="1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Inspiración</a:t>
            </a:r>
            <a:r>
              <a:rPr lang="es-ES" dirty="0"/>
              <a:t> </a:t>
            </a:r>
            <a:r>
              <a:rPr lang="es-ES" dirty="0">
                <a:effectLst>
                  <a:outerShdw blurRad="38100" dist="38100" dir="2700000" algn="tl">
                    <a:srgbClr val="000000">
                      <a:alpha val="43137"/>
                    </a:srgbClr>
                  </a:outerShdw>
                </a:effectLst>
              </a:rPr>
              <a:t>Biológica</a:t>
            </a:r>
          </a:p>
        </p:txBody>
      </p:sp>
      <p:sp>
        <p:nvSpPr>
          <p:cNvPr id="4" name="Marcador de número de diapositiva 3">
            <a:extLst>
              <a:ext uri="{FF2B5EF4-FFF2-40B4-BE49-F238E27FC236}">
                <a16:creationId xmlns:a16="http://schemas.microsoft.com/office/drawing/2014/main" id="{D51FE83C-B4FB-AAEB-24FF-AE81801BF706}"/>
              </a:ext>
            </a:extLst>
          </p:cNvPr>
          <p:cNvSpPr>
            <a:spLocks noGrp="1"/>
          </p:cNvSpPr>
          <p:nvPr>
            <p:ph type="sldNum" sz="quarter" idx="12"/>
          </p:nvPr>
        </p:nvSpPr>
        <p:spPr/>
        <p:txBody>
          <a:bodyPr/>
          <a:lstStyle/>
          <a:p>
            <a:fld id="{B4A918BC-4D43-4B42-B3C0-E7EBE25E6AF0}" type="slidenum">
              <a:rPr lang="en-US" smtClean="0"/>
              <a:t>3</a:t>
            </a:fld>
            <a:endParaRPr lang="en-US"/>
          </a:p>
        </p:txBody>
      </p:sp>
      <p:sp>
        <p:nvSpPr>
          <p:cNvPr id="5" name="Marcador de pie de página 3">
            <a:extLst>
              <a:ext uri="{FF2B5EF4-FFF2-40B4-BE49-F238E27FC236}">
                <a16:creationId xmlns:a16="http://schemas.microsoft.com/office/drawing/2014/main" id="{2D8817A0-0706-1E19-3B22-8CB23E22A81D}"/>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A1DE84F8-4BC3-A543-DF25-BE5D3CAFA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pic>
        <p:nvPicPr>
          <p:cNvPr id="1026" name="Picture 2" descr="Husky Dog Machine Embroidery Design - Daily Embroidery">
            <a:extLst>
              <a:ext uri="{FF2B5EF4-FFF2-40B4-BE49-F238E27FC236}">
                <a16:creationId xmlns:a16="http://schemas.microsoft.com/office/drawing/2014/main" id="{8F8620D3-21BE-C687-8344-B6792A372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153728"/>
            <a:ext cx="451485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mae's Pantry | Natural &amp; Healthy Dog Treats and Gifts | London">
            <a:extLst>
              <a:ext uri="{FF2B5EF4-FFF2-40B4-BE49-F238E27FC236}">
                <a16:creationId xmlns:a16="http://schemas.microsoft.com/office/drawing/2014/main" id="{B6E9D82F-1501-0C74-6A83-195B58F239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862" y="3800219"/>
            <a:ext cx="1054988" cy="7912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EDE8726-E434-9D70-688A-D473E0AAA9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5798" y="2604534"/>
            <a:ext cx="3928056" cy="3846786"/>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0F18A99F-7596-7E97-0197-791D4B87F51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988549627"/>
      </p:ext>
    </p:extLst>
  </p:cSld>
  <p:clrMapOvr>
    <a:masterClrMapping/>
  </p:clrMapOvr>
  <mc:AlternateContent xmlns:mc="http://schemas.openxmlformats.org/markup-compatibility/2006" xmlns:p14="http://schemas.microsoft.com/office/powerpoint/2010/main">
    <mc:Choice Requires="p14">
      <p:transition spd="slow" p14:dur="2000" advTm="9384"/>
    </mc:Choice>
    <mc:Fallback xmlns="">
      <p:transition spd="slow" advTm="9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Historia</a:t>
            </a:r>
          </a:p>
        </p:txBody>
      </p:sp>
      <p:sp>
        <p:nvSpPr>
          <p:cNvPr id="4" name="Marcador de número de diapositiva 3">
            <a:extLst>
              <a:ext uri="{FF2B5EF4-FFF2-40B4-BE49-F238E27FC236}">
                <a16:creationId xmlns:a16="http://schemas.microsoft.com/office/drawing/2014/main" id="{0C91BF03-5223-9229-3FA5-11AA89A0D7CF}"/>
              </a:ext>
            </a:extLst>
          </p:cNvPr>
          <p:cNvSpPr>
            <a:spLocks noGrp="1"/>
          </p:cNvSpPr>
          <p:nvPr>
            <p:ph type="sldNum" sz="quarter" idx="12"/>
          </p:nvPr>
        </p:nvSpPr>
        <p:spPr/>
        <p:txBody>
          <a:bodyPr/>
          <a:lstStyle/>
          <a:p>
            <a:fld id="{B4A918BC-4D43-4B42-B3C0-E7EBE25E6AF0}" type="slidenum">
              <a:rPr lang="en-US" smtClean="0"/>
              <a:t>4</a:t>
            </a:fld>
            <a:endParaRPr lang="en-US"/>
          </a:p>
        </p:txBody>
      </p:sp>
      <p:sp>
        <p:nvSpPr>
          <p:cNvPr id="5" name="Marcador de pie de página 3">
            <a:extLst>
              <a:ext uri="{FF2B5EF4-FFF2-40B4-BE49-F238E27FC236}">
                <a16:creationId xmlns:a16="http://schemas.microsoft.com/office/drawing/2014/main" id="{3EB7BEE6-4A46-9410-E799-33F36B34BABA}"/>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C2BCDF9E-0433-81E5-DD80-D126CEBDD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Rectángulo 2">
            <a:extLst>
              <a:ext uri="{FF2B5EF4-FFF2-40B4-BE49-F238E27FC236}">
                <a16:creationId xmlns:a16="http://schemas.microsoft.com/office/drawing/2014/main" id="{B4DA3493-A5CA-02FC-0C0A-73278200846B}"/>
              </a:ext>
            </a:extLst>
          </p:cNvPr>
          <p:cNvSpPr/>
          <p:nvPr/>
        </p:nvSpPr>
        <p:spPr>
          <a:xfrm>
            <a:off x="1050323" y="2623986"/>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mediante prueba y error</a:t>
            </a:r>
          </a:p>
        </p:txBody>
      </p:sp>
      <p:sp>
        <p:nvSpPr>
          <p:cNvPr id="7" name="Rectángulo 6">
            <a:extLst>
              <a:ext uri="{FF2B5EF4-FFF2-40B4-BE49-F238E27FC236}">
                <a16:creationId xmlns:a16="http://schemas.microsoft.com/office/drawing/2014/main" id="{4A152929-F276-05C9-D120-9200B96A87D7}"/>
              </a:ext>
            </a:extLst>
          </p:cNvPr>
          <p:cNvSpPr/>
          <p:nvPr/>
        </p:nvSpPr>
        <p:spPr>
          <a:xfrm>
            <a:off x="1050323" y="4042833"/>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Control Óptimo y Programación Dinámica</a:t>
            </a:r>
          </a:p>
        </p:txBody>
      </p:sp>
      <p:sp>
        <p:nvSpPr>
          <p:cNvPr id="8" name="Rectángulo 7">
            <a:extLst>
              <a:ext uri="{FF2B5EF4-FFF2-40B4-BE49-F238E27FC236}">
                <a16:creationId xmlns:a16="http://schemas.microsoft.com/office/drawing/2014/main" id="{198EB311-794E-DE65-98B2-2E956ED5EACC}"/>
              </a:ext>
            </a:extLst>
          </p:cNvPr>
          <p:cNvSpPr/>
          <p:nvPr/>
        </p:nvSpPr>
        <p:spPr>
          <a:xfrm>
            <a:off x="6370182" y="3937683"/>
            <a:ext cx="2619633" cy="130755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por Refuerzo</a:t>
            </a:r>
          </a:p>
        </p:txBody>
      </p:sp>
      <p:sp>
        <p:nvSpPr>
          <p:cNvPr id="9" name="Rectángulo 8">
            <a:extLst>
              <a:ext uri="{FF2B5EF4-FFF2-40B4-BE49-F238E27FC236}">
                <a16:creationId xmlns:a16="http://schemas.microsoft.com/office/drawing/2014/main" id="{2BB02DEB-BC6D-2484-168F-361BF4B37E1E}"/>
              </a:ext>
            </a:extLst>
          </p:cNvPr>
          <p:cNvSpPr/>
          <p:nvPr/>
        </p:nvSpPr>
        <p:spPr>
          <a:xfrm>
            <a:off x="1050323" y="5461680"/>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de Diferenciación Temporal</a:t>
            </a:r>
          </a:p>
        </p:txBody>
      </p:sp>
      <p:cxnSp>
        <p:nvCxnSpPr>
          <p:cNvPr id="11" name="Conector recto de flecha 10">
            <a:extLst>
              <a:ext uri="{FF2B5EF4-FFF2-40B4-BE49-F238E27FC236}">
                <a16:creationId xmlns:a16="http://schemas.microsoft.com/office/drawing/2014/main" id="{FC9E8402-6679-4814-8957-9F7E38056D57}"/>
              </a:ext>
            </a:extLst>
          </p:cNvPr>
          <p:cNvCxnSpPr>
            <a:cxnSpLocks/>
            <a:stCxn id="3" idx="3"/>
            <a:endCxn id="8" idx="1"/>
          </p:cNvCxnSpPr>
          <p:nvPr/>
        </p:nvCxnSpPr>
        <p:spPr>
          <a:xfrm>
            <a:off x="3669956" y="3277763"/>
            <a:ext cx="2700226" cy="131369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2" name="Conector recto de flecha 11">
            <a:extLst>
              <a:ext uri="{FF2B5EF4-FFF2-40B4-BE49-F238E27FC236}">
                <a16:creationId xmlns:a16="http://schemas.microsoft.com/office/drawing/2014/main" id="{8F0651CE-B7A0-D31E-3E99-ACEE954E2A89}"/>
              </a:ext>
            </a:extLst>
          </p:cNvPr>
          <p:cNvCxnSpPr>
            <a:cxnSpLocks/>
            <a:stCxn id="7" idx="3"/>
            <a:endCxn id="8" idx="1"/>
          </p:cNvCxnSpPr>
          <p:nvPr/>
        </p:nvCxnSpPr>
        <p:spPr>
          <a:xfrm flipV="1">
            <a:off x="3669956" y="4591460"/>
            <a:ext cx="2700226" cy="10515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a:extLst>
              <a:ext uri="{FF2B5EF4-FFF2-40B4-BE49-F238E27FC236}">
                <a16:creationId xmlns:a16="http://schemas.microsoft.com/office/drawing/2014/main" id="{B2645796-5706-12F4-AFF5-7E9CD0D3E25D}"/>
              </a:ext>
            </a:extLst>
          </p:cNvPr>
          <p:cNvCxnSpPr>
            <a:cxnSpLocks/>
            <a:stCxn id="9" idx="3"/>
            <a:endCxn id="8" idx="1"/>
          </p:cNvCxnSpPr>
          <p:nvPr/>
        </p:nvCxnSpPr>
        <p:spPr>
          <a:xfrm flipV="1">
            <a:off x="3669956" y="4591460"/>
            <a:ext cx="2700226" cy="152399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3" name="Audio 12">
            <a:hlinkClick r:id="" action="ppaction://media"/>
            <a:extLst>
              <a:ext uri="{FF2B5EF4-FFF2-40B4-BE49-F238E27FC236}">
                <a16:creationId xmlns:a16="http://schemas.microsoft.com/office/drawing/2014/main" id="{E7D01844-E78D-FBE7-2C6A-C7C5839694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38140537"/>
      </p:ext>
    </p:extLst>
  </p:cSld>
  <p:clrMapOvr>
    <a:masterClrMapping/>
  </p:clrMapOvr>
  <mc:AlternateContent xmlns:mc="http://schemas.openxmlformats.org/markup-compatibility/2006" xmlns:p14="http://schemas.microsoft.com/office/powerpoint/2010/main">
    <mc:Choice Requires="p14">
      <p:transition spd="slow" p14:dur="2000" advTm="12037"/>
    </mc:Choice>
    <mc:Fallback xmlns="">
      <p:transition spd="slow" advTm="12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667" x="9009063" y="5087938"/>
          <p14:tracePt t="671" x="8785225" y="5065713"/>
          <p14:tracePt t="676" x="8426450" y="5041900"/>
          <p14:tracePt t="680" x="8293100" y="5041900"/>
          <p14:tracePt t="685" x="7866063" y="5041900"/>
          <p14:tracePt t="687" x="7732713" y="5041900"/>
          <p14:tracePt t="694" x="7440613" y="5041900"/>
          <p14:tracePt t="697" x="7351713" y="5041900"/>
          <p14:tracePt t="701" x="7327900" y="5041900"/>
          <p14:tracePt t="769" x="7327900" y="5019675"/>
          <p14:tracePt t="775" x="7373938" y="4997450"/>
          <p14:tracePt t="781" x="7440613" y="4975225"/>
          <p14:tracePt t="785" x="7485063" y="4953000"/>
          <p14:tracePt t="787" x="7507288" y="4930775"/>
          <p14:tracePt t="790" x="7553325" y="4864100"/>
          <p14:tracePt t="795" x="7620000" y="4818063"/>
          <p14:tracePt t="802" x="7732713" y="4729163"/>
          <p14:tracePt t="809" x="7866063" y="4549775"/>
          <p14:tracePt t="813" x="7934325" y="4483100"/>
          <p14:tracePt t="815" x="7978775" y="4437063"/>
          <p14:tracePt t="819" x="8067675" y="4348163"/>
          <p14:tracePt t="822" x="8113713" y="4279900"/>
          <p14:tracePt t="825" x="8202613" y="4191000"/>
          <p14:tracePt t="828" x="8293100" y="4078288"/>
          <p14:tracePt t="832" x="8315325" y="4033838"/>
          <p14:tracePt t="837" x="8448675" y="3876675"/>
          <p14:tracePt t="841" x="8516938" y="3787775"/>
          <p14:tracePt t="845" x="8583613" y="3697288"/>
          <p14:tracePt t="851" x="8674100" y="3586163"/>
          <p14:tracePt t="859" x="8763000" y="3451225"/>
          <p14:tracePt t="865" x="8807450" y="3384550"/>
          <p14:tracePt t="869" x="8829675" y="3316288"/>
          <p14:tracePt t="873" x="8851900" y="3294063"/>
          <p14:tracePt t="875" x="8875713" y="3271838"/>
          <p14:tracePt t="881" x="8897938" y="3205163"/>
          <p14:tracePt t="885" x="8897938" y="3182938"/>
          <p14:tracePt t="893" x="8942388" y="3114675"/>
          <p14:tracePt t="900" x="8964613" y="3048000"/>
          <p14:tracePt t="905" x="8964613" y="2981325"/>
          <p14:tracePt t="909" x="8986838" y="2935288"/>
          <p14:tracePt t="911" x="9009063" y="2890838"/>
          <p14:tracePt t="916" x="9009063" y="2846388"/>
          <p14:tracePt t="919" x="9031288" y="2801938"/>
          <p14:tracePt t="922" x="9055100" y="2779713"/>
          <p14:tracePt t="927" x="9055100" y="2755900"/>
          <p14:tracePt t="930" x="9055100" y="2733675"/>
          <p14:tracePt t="937" x="9077325" y="2689225"/>
          <p14:tracePt t="944" x="9077325" y="2622550"/>
          <p14:tracePt t="949" x="9099550" y="2554288"/>
          <p14:tracePt t="955" x="9121775" y="2509838"/>
          <p14:tracePt t="959" x="9121775" y="2465388"/>
          <p14:tracePt t="963" x="9144000" y="2443163"/>
          <p14:tracePt t="969" x="9144000" y="2398713"/>
          <p14:tracePt t="974" x="9144000" y="2330450"/>
          <p14:tracePt t="979" x="9144000" y="2308225"/>
          <p14:tracePt t="982" x="9166225" y="2308225"/>
          <p14:tracePt t="986" x="9166225" y="2263775"/>
          <p14:tracePt t="989" x="9166225" y="2241550"/>
          <p14:tracePt t="993" x="9166225" y="2219325"/>
          <p14:tracePt t="998" x="9166225" y="2173288"/>
          <p14:tracePt t="1002" x="9188450" y="2151063"/>
          <p14:tracePt t="1008" x="9256713" y="1927225"/>
          <p14:tracePt t="1011" x="9278938" y="1860550"/>
          <p14:tracePt t="1013" x="9323388" y="1770063"/>
          <p14:tracePt t="1016" x="9367838" y="1703388"/>
          <p14:tracePt t="1019" x="9436100" y="1590675"/>
          <p14:tracePt t="1023" x="9502775" y="1479550"/>
          <p14:tracePt t="1025" x="9525000" y="1435100"/>
          <p14:tracePt t="1029" x="9591675" y="1344613"/>
          <p14:tracePt t="1032" x="9613900" y="1300163"/>
          <p14:tracePt t="1035" x="9682163" y="1231900"/>
          <p14:tracePt t="1037" x="9726613" y="1187450"/>
          <p14:tracePt t="1039" x="9748838" y="1165225"/>
          <p14:tracePt t="1043" x="9793288" y="1098550"/>
          <p14:tracePt t="1049" x="9861550" y="1054100"/>
          <p14:tracePt t="1054" x="9861550" y="1030288"/>
          <p14:tracePt t="1057" x="9883775" y="1030288"/>
          <p14:tracePt t="1060" x="9883775" y="1008063"/>
          <p14:tracePt t="1065" x="9883775" y="985838"/>
          <p14:tracePt t="1075" x="9928225" y="941388"/>
          <p14:tracePt t="1079" x="9950450" y="919163"/>
          <p14:tracePt t="1086" x="9950450" y="896938"/>
          <p14:tracePt t="1089" x="9972675" y="874713"/>
          <p14:tracePt t="1094" x="9972675" y="850900"/>
          <p14:tracePt t="1097" x="9972675" y="828675"/>
          <p14:tracePt t="1102" x="9994900" y="806450"/>
          <p14:tracePt t="1109" x="10018713" y="784225"/>
          <p14:tracePt t="1113" x="10040938" y="762000"/>
          <p14:tracePt t="1121" x="10040938" y="717550"/>
          <p14:tracePt t="1126" x="10063163" y="673100"/>
          <p14:tracePt t="1131" x="10063163" y="627063"/>
          <p14:tracePt t="1136" x="10085388" y="604838"/>
          <p14:tracePt t="1145" x="10129838" y="538163"/>
          <p14:tracePt t="1154" x="10129838" y="515938"/>
          <p14:tracePt t="1157" x="10129838" y="493713"/>
          <p14:tracePt t="1164" x="10129838" y="469900"/>
          <p14:tracePt t="1172" x="10152063" y="447675"/>
          <p14:tracePt t="1175" x="10152063" y="425450"/>
          <p14:tracePt t="1178" x="10152063" y="403225"/>
          <p14:tracePt t="1187" x="10152063" y="358775"/>
          <p14:tracePt t="1191" x="10174288" y="336550"/>
          <p14:tracePt t="1194" x="10198100" y="314325"/>
          <p14:tracePt t="1201" x="10198100" y="292100"/>
          <p14:tracePt t="1208" x="10198100" y="246063"/>
          <p14:tracePt t="1213" x="10220325" y="201613"/>
          <p14:tracePt t="1218" x="10220325" y="179388"/>
          <p14:tracePt t="1223" x="10264775" y="134938"/>
          <p14:tracePt t="1231" x="10309225" y="66675"/>
          <p14:tracePt t="1236" x="10331450" y="44450"/>
          <p14:tracePt t="1241" x="10375900" y="0"/>
          <p14:tracePt t="3608" x="3160713" y="44450"/>
          <p14:tracePt t="3614" x="3048000" y="134938"/>
          <p14:tracePt t="3618" x="2981325" y="157163"/>
          <p14:tracePt t="3623" x="2913063" y="201613"/>
          <p14:tracePt t="3625" x="2890838" y="201613"/>
          <p14:tracePt t="3631" x="2846388" y="223838"/>
          <p14:tracePt t="3636" x="2801938" y="268288"/>
          <p14:tracePt t="3641" x="2779713" y="268288"/>
          <p14:tracePt t="3645" x="2733675" y="268288"/>
          <p14:tracePt t="3649" x="2733675" y="292100"/>
          <p14:tracePt t="3654" x="2711450" y="314325"/>
          <p14:tracePt t="3659" x="2711450" y="336550"/>
          <p14:tracePt t="3663" x="2689225" y="336550"/>
          <p14:tracePt t="3669" x="2667000" y="336550"/>
          <p14:tracePt t="3672" x="2644775" y="358775"/>
          <p14:tracePt t="3677" x="2622550" y="358775"/>
          <p14:tracePt t="3683" x="2578100" y="358775"/>
          <p14:tracePt t="3690" x="2554288" y="381000"/>
          <p14:tracePt t="3693" x="2532063" y="381000"/>
          <p14:tracePt t="3698" x="2487613" y="403225"/>
          <p14:tracePt t="3701" x="2443163" y="403225"/>
          <p14:tracePt t="3707" x="2398713" y="425450"/>
          <p14:tracePt t="3711" x="2374900" y="425450"/>
          <p14:tracePt t="3715" x="2352675" y="447675"/>
          <p14:tracePt t="3722" x="2330450" y="469900"/>
          <p14:tracePt t="3725" x="2286000" y="469900"/>
          <p14:tracePt t="3728" x="2286000" y="493713"/>
          <p14:tracePt t="3731" x="2263775" y="493713"/>
          <p14:tracePt t="3736" x="2241550" y="493713"/>
          <p14:tracePt t="3743" x="2151063" y="538163"/>
          <p14:tracePt t="3747" x="2128838" y="560388"/>
          <p14:tracePt t="3751" x="2084388" y="582613"/>
          <p14:tracePt t="3757" x="1993900" y="604838"/>
          <p14:tracePt t="3760" x="1971675" y="627063"/>
          <p14:tracePt t="3763" x="1927225" y="649288"/>
          <p14:tracePt t="3767" x="1882775" y="673100"/>
          <p14:tracePt t="3771" x="1838325" y="695325"/>
          <p14:tracePt t="3773" x="1816100" y="695325"/>
          <p14:tracePt t="3777" x="1770063" y="739775"/>
          <p14:tracePt t="3781" x="1725613" y="762000"/>
          <p14:tracePt t="3785" x="1636713" y="784225"/>
          <p14:tracePt t="3788" x="1590675" y="828675"/>
          <p14:tracePt t="3791" x="1546225" y="850900"/>
          <p14:tracePt t="3794" x="1501775" y="896938"/>
          <p14:tracePt t="3797" x="1479550" y="896938"/>
          <p14:tracePt t="3800" x="1411288" y="941388"/>
          <p14:tracePt t="3804" x="1366838" y="985838"/>
          <p14:tracePt t="3809" x="1300163" y="1030288"/>
          <p14:tracePt t="3811" x="1255713" y="1076325"/>
          <p14:tracePt t="3817" x="1165225" y="1143000"/>
          <p14:tracePt t="3823" x="1076325" y="1231900"/>
          <p14:tracePt t="3831" x="963613" y="1322388"/>
          <p14:tracePt t="3834" x="919163" y="1389063"/>
          <p14:tracePt t="3837" x="896938" y="1435100"/>
          <p14:tracePt t="3840" x="850900" y="1479550"/>
          <p14:tracePt t="3845" x="806450" y="1524000"/>
          <p14:tracePt t="3850" x="762000" y="1612900"/>
          <p14:tracePt t="3854" x="717550" y="1658938"/>
          <p14:tracePt t="3863" x="649288" y="1792288"/>
          <p14:tracePt t="3867" x="604838" y="1838325"/>
          <p14:tracePt t="3872" x="604838" y="1927225"/>
          <p14:tracePt t="3877" x="582613" y="1971675"/>
          <p14:tracePt t="3881" x="560388" y="2017713"/>
          <p14:tracePt t="3884" x="560388" y="2062163"/>
          <p14:tracePt t="3889" x="560388" y="2128838"/>
          <p14:tracePt t="3891" x="560388" y="2151063"/>
          <p14:tracePt t="3895" x="560388" y="2241550"/>
          <p14:tracePt t="3899" x="627063" y="2420938"/>
          <p14:tracePt t="3905" x="739775" y="2600325"/>
          <p14:tracePt t="3910" x="828675" y="2711450"/>
          <p14:tracePt t="3913" x="850900" y="2755900"/>
          <p14:tracePt t="3915" x="896938" y="2779713"/>
          <p14:tracePt t="3922" x="1008063" y="2868613"/>
          <p14:tracePt t="3929" x="1120775" y="2935288"/>
          <p14:tracePt t="3932" x="1187450" y="2959100"/>
          <p14:tracePt t="3935" x="1209675" y="2959100"/>
          <p14:tracePt t="3938" x="1255713" y="3003550"/>
          <p14:tracePt t="3943" x="1322388" y="3003550"/>
          <p14:tracePt t="3948" x="1366838" y="3025775"/>
          <p14:tracePt t="3956" x="1457325" y="3048000"/>
          <p14:tracePt t="3960" x="1546225" y="3048000"/>
          <p14:tracePt t="3963" x="1568450" y="3070225"/>
          <p14:tracePt t="3965" x="1612900" y="3070225"/>
          <p14:tracePt t="3970" x="1658938" y="3070225"/>
          <p14:tracePt t="3973" x="1725613" y="3070225"/>
          <p14:tracePt t="3977" x="1770063" y="3070225"/>
          <p14:tracePt t="3980" x="1838325" y="3070225"/>
          <p14:tracePt t="3983" x="1860550" y="3070225"/>
          <p14:tracePt t="3985" x="1882775" y="3070225"/>
          <p14:tracePt t="3994" x="1949450" y="3070225"/>
          <p14:tracePt t="3999" x="1971675" y="3070225"/>
          <p14:tracePt t="4018" x="1971675" y="3048000"/>
          <p14:tracePt t="4032" x="1971675" y="3025775"/>
          <p14:tracePt t="4039" x="1949450" y="3003550"/>
          <p14:tracePt t="4043" x="1927225" y="3003550"/>
          <p14:tracePt t="4049" x="1860550" y="2981325"/>
          <p14:tracePt t="4055" x="1725613" y="2959100"/>
          <p14:tracePt t="4060" x="1590675" y="2959100"/>
          <p14:tracePt t="4064" x="1524000" y="2959100"/>
          <p14:tracePt t="4067" x="1389063" y="2959100"/>
          <p14:tracePt t="4071" x="1277938" y="2959100"/>
          <p14:tracePt t="4075" x="1165225" y="2959100"/>
          <p14:tracePt t="4079" x="1030288" y="2959100"/>
          <p14:tracePt t="4083" x="919163" y="2981325"/>
          <p14:tracePt t="4089" x="739775" y="3025775"/>
          <p14:tracePt t="4095" x="627063" y="3070225"/>
          <p14:tracePt t="4099" x="582613" y="3070225"/>
          <p14:tracePt t="4106" x="493713" y="3114675"/>
          <p14:tracePt t="4111" x="381000" y="3160713"/>
          <p14:tracePt t="4116" x="336550" y="3182938"/>
          <p14:tracePt t="4121" x="246063" y="3227388"/>
          <p14:tracePt t="4125" x="201613" y="3249613"/>
          <p14:tracePt t="4129" x="179388" y="3271838"/>
          <p14:tracePt t="4134" x="134938" y="3294063"/>
          <p14:tracePt t="4139" x="88900" y="3316288"/>
          <p14:tracePt t="4143" x="66675" y="3340100"/>
          <p14:tracePt t="4146" x="44450" y="3362325"/>
          <p14:tracePt t="4153" x="22225" y="3384550"/>
          <p14:tracePt t="4163" x="0" y="3451225"/>
          <p14:tracePt t="4169" x="0" y="3473450"/>
          <p14:tracePt t="4176" x="0" y="3495675"/>
          <p14:tracePt t="4181" x="0" y="3517900"/>
          <p14:tracePt t="4187" x="22225" y="3541713"/>
          <p14:tracePt t="4190" x="22225" y="3563938"/>
          <p14:tracePt t="4196" x="44450" y="3563938"/>
          <p14:tracePt t="4200" x="44450" y="3586163"/>
          <p14:tracePt t="4205" x="88900" y="3608388"/>
          <p14:tracePt t="4211" x="179388" y="3630613"/>
          <p14:tracePt t="4217" x="447675" y="3697288"/>
          <p14:tracePt t="4221" x="627063" y="3721100"/>
          <p14:tracePt t="4225" x="806450" y="3721100"/>
          <p14:tracePt t="4231" x="1008063" y="3721100"/>
          <p14:tracePt t="4237" x="1209675" y="3721100"/>
          <p14:tracePt t="4242" x="1344613" y="3697288"/>
          <p14:tracePt t="4247" x="1435100" y="3675063"/>
          <p14:tracePt t="4252" x="1501775" y="3675063"/>
          <p14:tracePt t="4258" x="1568450" y="3675063"/>
          <p14:tracePt t="4265" x="1590675" y="3652838"/>
          <p14:tracePt t="4294" x="1590675" y="3630613"/>
          <p14:tracePt t="4300" x="1590675" y="3608388"/>
          <p14:tracePt t="4305" x="1546225" y="3608388"/>
          <p14:tracePt t="4311" x="1501775" y="3586163"/>
          <p14:tracePt t="4316" x="1457325" y="3563938"/>
          <p14:tracePt t="4321" x="1366838" y="3541713"/>
          <p14:tracePt t="4327" x="1255713" y="3495675"/>
          <p14:tracePt t="4330" x="1165225" y="3473450"/>
          <p14:tracePt t="4333" x="1143000" y="3473450"/>
          <p14:tracePt t="4337" x="1076325" y="3451225"/>
          <p14:tracePt t="4343" x="941388" y="3429000"/>
          <p14:tracePt t="4348" x="850900" y="3429000"/>
          <p14:tracePt t="4353" x="717550" y="3429000"/>
          <p14:tracePt t="4359" x="604838" y="3406775"/>
          <p14:tracePt t="4364" x="560388" y="3406775"/>
          <p14:tracePt t="4368" x="493713" y="3406775"/>
          <p14:tracePt t="4372" x="447675" y="3406775"/>
          <p14:tracePt t="4375" x="403225" y="3384550"/>
          <p14:tracePt t="4378" x="381000" y="3384550"/>
          <p14:tracePt t="4381" x="358775" y="3384550"/>
          <p14:tracePt t="4388" x="336550" y="3384550"/>
          <p14:tracePt t="4394" x="314325" y="3384550"/>
          <p14:tracePt t="4485" x="336550" y="3384550"/>
          <p14:tracePt t="4491" x="358775" y="3384550"/>
          <p14:tracePt t="4497" x="358775" y="3362325"/>
          <p14:tracePt t="4502" x="381000" y="3362325"/>
          <p14:tracePt t="4515" x="403225" y="3340100"/>
          <p14:tracePt t="4521" x="425450" y="3316288"/>
          <p14:tracePt t="4529" x="425450" y="3294063"/>
          <p14:tracePt t="4533" x="447675" y="3294063"/>
          <p14:tracePt t="4541" x="447675" y="3271838"/>
          <p14:tracePt t="4545" x="469900" y="3249613"/>
          <p14:tracePt t="4550" x="469900" y="3227388"/>
          <p14:tracePt t="4558" x="469900" y="3182938"/>
          <p14:tracePt t="4563" x="469900" y="3160713"/>
          <p14:tracePt t="4567" x="493713" y="3136900"/>
          <p14:tracePt t="4574" x="493713" y="3092450"/>
          <p14:tracePt t="4578" x="493713" y="3070225"/>
          <p14:tracePt t="4582" x="493713" y="3048000"/>
          <p14:tracePt t="4585" x="493713" y="3025775"/>
          <p14:tracePt t="4591" x="493713" y="3003550"/>
          <p14:tracePt t="4593" x="493713" y="2959100"/>
          <p14:tracePt t="4601" x="493713" y="2913063"/>
          <p14:tracePt t="4608" x="493713" y="2890838"/>
          <p14:tracePt t="4614" x="469900" y="2846388"/>
          <p14:tracePt t="4619" x="447675" y="2824163"/>
          <p14:tracePt t="4626" x="425450" y="2801938"/>
          <p14:tracePt t="4628" x="425450" y="2779713"/>
          <p14:tracePt t="4633" x="403225" y="2779713"/>
          <p14:tracePt t="4639" x="403225" y="2755900"/>
          <p14:tracePt t="4643" x="381000" y="2755900"/>
          <p14:tracePt t="4648" x="381000" y="2733675"/>
          <p14:tracePt t="4656" x="358775" y="2711450"/>
          <p14:tracePt t="4660" x="336550" y="2711450"/>
          <p14:tracePt t="4677" x="314325" y="2711450"/>
          <p14:tracePt t="4723" x="314325" y="2733675"/>
          <p14:tracePt t="4731" x="314325" y="2755900"/>
          <p14:tracePt t="4742" x="314325" y="2779713"/>
          <p14:tracePt t="4747" x="314325" y="2824163"/>
          <p14:tracePt t="4757" x="314325" y="2846388"/>
          <p14:tracePt t="4760" x="314325" y="2868613"/>
          <p14:tracePt t="4765" x="336550" y="2890838"/>
          <p14:tracePt t="4770" x="358775" y="2890838"/>
          <p14:tracePt t="4775" x="358775" y="2935288"/>
          <p14:tracePt t="4781" x="381000" y="2959100"/>
          <p14:tracePt t="4788" x="381000" y="2981325"/>
          <p14:tracePt t="4794" x="403225" y="3003550"/>
          <p14:tracePt t="4798" x="403225" y="3025775"/>
          <p14:tracePt t="4811" x="469900" y="3070225"/>
          <p14:tracePt t="4818" x="493713" y="3092450"/>
          <p14:tracePt t="4825" x="515938" y="3114675"/>
          <p14:tracePt t="4830" x="538163" y="3114675"/>
          <p14:tracePt t="4833" x="560388" y="3114675"/>
          <p14:tracePt t="4841" x="582613" y="3114675"/>
          <p14:tracePt t="4851" x="604838" y="3114675"/>
          <p14:tracePt t="4856" x="627063" y="3114675"/>
          <p14:tracePt t="4875" x="649288" y="3114675"/>
          <p14:tracePt t="4917" x="627063" y="3114675"/>
          <p14:tracePt t="4923" x="604838" y="3114675"/>
          <p14:tracePt t="4929" x="582613" y="3114675"/>
          <p14:tracePt t="4935" x="560388" y="3114675"/>
          <p14:tracePt t="4945" x="493713" y="3092450"/>
          <p14:tracePt t="4950" x="469900" y="3092450"/>
          <p14:tracePt t="4955" x="425450" y="3092450"/>
          <p14:tracePt t="4961" x="403225" y="3070225"/>
          <p14:tracePt t="4967" x="381000" y="3070225"/>
          <p14:tracePt t="4972" x="358775" y="3070225"/>
          <p14:tracePt t="4978" x="336550" y="3070225"/>
          <p14:tracePt t="4989" x="314325" y="3070225"/>
          <p14:tracePt t="5008" x="292100" y="3070225"/>
          <p14:tracePt t="5047" x="381000" y="3070225"/>
          <p14:tracePt t="5053" x="469900" y="3070225"/>
          <p14:tracePt t="5057" x="604838" y="3092450"/>
          <p14:tracePt t="5061" x="673100" y="3092450"/>
          <p14:tracePt t="5065" x="762000" y="3092450"/>
          <p14:tracePt t="5069" x="874713" y="3092450"/>
          <p14:tracePt t="5074" x="1008063" y="3092450"/>
          <p14:tracePt t="5079" x="1209675" y="3092450"/>
          <p14:tracePt t="5085" x="1435100" y="3092450"/>
          <p14:tracePt t="5091" x="1636713" y="3092450"/>
          <p14:tracePt t="5099" x="1838325" y="3092450"/>
          <p14:tracePt t="5105" x="1993900" y="3092450"/>
          <p14:tracePt t="5113" x="2263775" y="3070225"/>
          <p14:tracePt t="5119" x="2487613" y="3025775"/>
          <p14:tracePt t="5125" x="2667000" y="2981325"/>
          <p14:tracePt t="5130" x="2824163" y="2935288"/>
          <p14:tracePt t="5133" x="2868613" y="2913063"/>
          <p14:tracePt t="5135" x="2913063" y="2890838"/>
          <p14:tracePt t="5145" x="3092450" y="2824163"/>
          <p14:tracePt t="5151" x="3136900" y="2779713"/>
          <p14:tracePt t="5159" x="3182938" y="2755900"/>
          <p14:tracePt t="5164" x="3205163" y="2733675"/>
          <p14:tracePt t="5169" x="3227388" y="2711450"/>
          <p14:tracePt t="5196" x="3205163" y="2711450"/>
          <p14:tracePt t="5203" x="3136900" y="2711450"/>
          <p14:tracePt t="5208" x="3114675" y="2711450"/>
          <p14:tracePt t="5211" x="3048000" y="2711450"/>
          <p14:tracePt t="5215" x="2959100" y="2733675"/>
          <p14:tracePt t="5219" x="2890838" y="2733675"/>
          <p14:tracePt t="5225" x="2824163" y="2733675"/>
          <p14:tracePt t="5231" x="2622550" y="2733675"/>
          <p14:tracePt t="5235" x="2487613" y="2733675"/>
          <p14:tracePt t="5240" x="2352675" y="2733675"/>
          <p14:tracePt t="5245" x="2128838" y="2755900"/>
          <p14:tracePt t="5250" x="1949450" y="2755900"/>
          <p14:tracePt t="5255" x="1681163" y="2779713"/>
          <p14:tracePt t="5259" x="1524000" y="2801938"/>
          <p14:tracePt t="5263" x="1322388" y="2846388"/>
          <p14:tracePt t="5270" x="1098550" y="2868613"/>
          <p14:tracePt t="5277" x="850900" y="2935288"/>
          <p14:tracePt t="5284" x="673100" y="2981325"/>
          <p14:tracePt t="5289" x="627063" y="3003550"/>
          <p14:tracePt t="5293" x="604838" y="3025775"/>
          <p14:tracePt t="5296" x="582613" y="3025775"/>
          <p14:tracePt t="5301" x="560388" y="3048000"/>
          <p14:tracePt t="5308" x="560388" y="3070225"/>
          <p14:tracePt t="5313" x="560388" y="3092450"/>
          <p14:tracePt t="5318" x="560388" y="3114675"/>
          <p14:tracePt t="5325" x="649288" y="3205163"/>
          <p14:tracePt t="5329" x="739775" y="3249613"/>
          <p14:tracePt t="5333" x="806450" y="3271838"/>
          <p14:tracePt t="5337" x="850900" y="3271838"/>
          <p14:tracePt t="5342" x="941388" y="3294063"/>
          <p14:tracePt t="5345" x="1076325" y="3316288"/>
          <p14:tracePt t="5349" x="1120775" y="3316288"/>
          <p14:tracePt t="5353" x="1209675" y="3316288"/>
          <p14:tracePt t="5359" x="1435100" y="3340100"/>
          <p14:tracePt t="5363" x="1590675" y="3362325"/>
          <p14:tracePt t="5366" x="1770063" y="3362325"/>
          <p14:tracePt t="5369" x="1838325" y="3362325"/>
          <p14:tracePt t="5373" x="1993900" y="3384550"/>
          <p14:tracePt t="5376" x="2151063" y="3384550"/>
          <p14:tracePt t="5380" x="2308225" y="3384550"/>
          <p14:tracePt t="5383" x="2374900" y="3384550"/>
          <p14:tracePt t="5386" x="2443163" y="3384550"/>
          <p14:tracePt t="5391" x="2622550" y="3384550"/>
          <p14:tracePt t="5395" x="2667000" y="3384550"/>
          <p14:tracePt t="5398" x="2755900" y="3384550"/>
          <p14:tracePt t="5402" x="2801938" y="3362325"/>
          <p14:tracePt t="5405" x="2868613" y="3362325"/>
          <p14:tracePt t="5409" x="2981325" y="3340100"/>
          <p14:tracePt t="5413" x="3048000" y="3316288"/>
          <p14:tracePt t="5418" x="3160713" y="3294063"/>
          <p14:tracePt t="5423" x="3249613" y="3249613"/>
          <p14:tracePt t="5427" x="3294063" y="3227388"/>
          <p14:tracePt t="5431" x="3362325" y="3205163"/>
          <p14:tracePt t="5435" x="3406775" y="3182938"/>
          <p14:tracePt t="5439" x="3429000" y="3160713"/>
          <p14:tracePt t="5441" x="3451225" y="3136900"/>
          <p14:tracePt t="5445" x="3473450" y="3114675"/>
          <p14:tracePt t="5451" x="3495675" y="3092450"/>
          <p14:tracePt t="5455" x="3517900" y="3048000"/>
          <p14:tracePt t="5463" x="3517900" y="3003550"/>
          <p14:tracePt t="5469" x="3517900" y="2959100"/>
          <p14:tracePt t="5475" x="3517900" y="2913063"/>
          <p14:tracePt t="5479" x="3517900" y="2868613"/>
          <p14:tracePt t="5487" x="3495675" y="2824163"/>
          <p14:tracePt t="5492" x="3473450" y="2779713"/>
          <p14:tracePt t="5495" x="3451225" y="2755900"/>
          <p14:tracePt t="5499" x="3429000" y="2733675"/>
          <p14:tracePt t="5507" x="3362325" y="2689225"/>
          <p14:tracePt t="5513" x="3340100" y="2644775"/>
          <p14:tracePt t="5517" x="3070225" y="2465388"/>
          <p14:tracePt t="5521" x="2959100" y="2420938"/>
          <p14:tracePt t="5526" x="2622550" y="2398713"/>
          <p14:tracePt t="5533" x="2241550" y="2398713"/>
          <p14:tracePt t="5538" x="2128838" y="2398713"/>
          <p14:tracePt t="5543" x="1816100" y="2398713"/>
          <p14:tracePt t="5547" x="1546225" y="2398713"/>
          <p14:tracePt t="5551" x="1366838" y="2443163"/>
          <p14:tracePt t="5555" x="1231900" y="2465388"/>
          <p14:tracePt t="5559" x="1143000" y="2509838"/>
          <p14:tracePt t="5561" x="1076325" y="2509838"/>
          <p14:tracePt t="5565" x="919163" y="2578100"/>
          <p14:tracePt t="5570" x="784225" y="2644775"/>
          <p14:tracePt t="5575" x="627063" y="2755900"/>
          <p14:tracePt t="5587" x="425450" y="2868613"/>
          <p14:tracePt t="5593" x="381000" y="2913063"/>
          <p14:tracePt t="5599" x="381000" y="2981325"/>
          <p14:tracePt t="5608" x="381000" y="3070225"/>
          <p14:tracePt t="5611" x="381000" y="3114675"/>
          <p14:tracePt t="5616" x="381000" y="3160713"/>
          <p14:tracePt t="5620" x="381000" y="3227388"/>
          <p14:tracePt t="5624" x="403225" y="3249613"/>
          <p14:tracePt t="5630" x="425450" y="3271838"/>
          <p14:tracePt t="5636" x="469900" y="3340100"/>
          <p14:tracePt t="5644" x="538163" y="3406775"/>
          <p14:tracePt t="5650" x="806450" y="3586163"/>
          <p14:tracePt t="5654" x="985838" y="3697288"/>
          <p14:tracePt t="5658" x="1143000" y="3765550"/>
          <p14:tracePt t="5661" x="1255713" y="3810000"/>
          <p14:tracePt t="5665" x="1389063" y="3876675"/>
          <p14:tracePt t="5669" x="1546225" y="3922713"/>
          <p14:tracePt t="5674" x="1747838" y="3967163"/>
          <p14:tracePt t="5677" x="1927225" y="3989388"/>
          <p14:tracePt t="5680" x="1993900" y="3989388"/>
          <p14:tracePt t="5683" x="2128838" y="3989388"/>
          <p14:tracePt t="5685" x="2197100" y="3989388"/>
          <p14:tracePt t="5691" x="2443163" y="3989388"/>
          <p14:tracePt t="5693" x="2532063" y="3989388"/>
          <p14:tracePt t="5695" x="2622550" y="3989388"/>
          <p14:tracePt t="5701" x="2868613" y="3989388"/>
          <p14:tracePt t="5705" x="3048000" y="3989388"/>
          <p14:tracePt t="5709" x="3205163" y="3989388"/>
          <p14:tracePt t="5713" x="3384550" y="3967163"/>
          <p14:tracePt t="5715" x="3429000" y="3944938"/>
          <p14:tracePt t="5721" x="3586163" y="3876675"/>
          <p14:tracePt t="5729" x="3721100" y="3832225"/>
          <p14:tracePt t="5732" x="3787775" y="3810000"/>
          <p14:tracePt t="5735" x="3810000" y="3787775"/>
          <p14:tracePt t="5738" x="3876675" y="3743325"/>
          <p14:tracePt t="5743" x="3922713" y="3697288"/>
          <p14:tracePt t="5745" x="3944938" y="3675063"/>
          <p14:tracePt t="5750" x="3989388" y="3630613"/>
          <p14:tracePt t="5756" x="4033838" y="3563938"/>
          <p14:tracePt t="5761" x="4056063" y="3495675"/>
          <p14:tracePt t="5765" x="4078288" y="3451225"/>
          <p14:tracePt t="5768" x="4078288" y="3429000"/>
          <p14:tracePt t="5771" x="4102100" y="3384550"/>
          <p14:tracePt t="5775" x="4102100" y="3340100"/>
          <p14:tracePt t="5778" x="4102100" y="3316288"/>
          <p14:tracePt t="5781" x="4102100" y="3271838"/>
          <p14:tracePt t="5785" x="4102100" y="3205163"/>
          <p14:tracePt t="5790" x="4078288" y="3136900"/>
          <p14:tracePt t="5793" x="4078288" y="3092450"/>
          <p14:tracePt t="5795" x="4056063" y="3048000"/>
          <p14:tracePt t="5801" x="4033838" y="2959100"/>
          <p14:tracePt t="5804" x="4011613" y="2935288"/>
          <p14:tracePt t="5808" x="3967163" y="2868613"/>
          <p14:tracePt t="5811" x="3944938" y="2846388"/>
          <p14:tracePt t="5813" x="3922713" y="2824163"/>
          <p14:tracePt t="5819" x="3832225" y="2733675"/>
          <p14:tracePt t="5825" x="3743325" y="2644775"/>
          <p14:tracePt t="5829" x="3652838" y="2600325"/>
          <p14:tracePt t="5831" x="3608388" y="2578100"/>
          <p14:tracePt t="5833" x="3586163" y="2554288"/>
          <p14:tracePt t="5839" x="3114675" y="2374900"/>
          <p14:tracePt t="5844" x="2600325" y="2308225"/>
          <p14:tracePt t="5848" x="2352675" y="2308225"/>
          <p14:tracePt t="5851" x="2263775" y="2308225"/>
          <p14:tracePt t="5853" x="2173288" y="2308225"/>
          <p14:tracePt t="5857" x="2084388" y="2308225"/>
          <p14:tracePt t="5861" x="1703388" y="2308225"/>
          <p14:tracePt t="5864" x="1524000" y="2308225"/>
          <p14:tracePt t="5867" x="1389063" y="2330450"/>
          <p14:tracePt t="5870" x="1277938" y="2352675"/>
          <p14:tracePt t="5874" x="1054100" y="2398713"/>
          <p14:tracePt t="5877" x="1008063" y="2420938"/>
          <p14:tracePt t="5880" x="874713" y="2465388"/>
          <p14:tracePt t="5883" x="784225" y="2509838"/>
          <p14:tracePt t="5886" x="649288" y="2578100"/>
          <p14:tracePt t="5889" x="582613" y="2622550"/>
          <p14:tracePt t="5891" x="538163" y="2644775"/>
          <p14:tracePt t="5894" x="447675" y="2711450"/>
          <p14:tracePt t="5897" x="381000" y="2733675"/>
          <p14:tracePt t="5900" x="381000" y="2755900"/>
          <p14:tracePt t="5903" x="314325" y="2801938"/>
          <p14:tracePt t="5906" x="292100" y="2824163"/>
          <p14:tracePt t="5910" x="268288" y="2868613"/>
          <p14:tracePt t="5913" x="246063" y="2890838"/>
          <p14:tracePt t="5915" x="246063" y="2935288"/>
          <p14:tracePt t="5920" x="246063" y="2959100"/>
          <p14:tracePt t="5927" x="246063" y="3003550"/>
          <p14:tracePt t="5931" x="246063" y="3048000"/>
          <p14:tracePt t="5935" x="246063" y="3070225"/>
          <p14:tracePt t="5939" x="246063" y="3114675"/>
          <p14:tracePt t="5945" x="246063" y="3182938"/>
          <p14:tracePt t="5950" x="292100" y="3249613"/>
          <p14:tracePt t="5953" x="314325" y="3294063"/>
          <p14:tracePt t="5957" x="336550" y="3316288"/>
          <p14:tracePt t="5960" x="358775" y="3340100"/>
          <p14:tracePt t="5963" x="381000" y="3362325"/>
          <p14:tracePt t="5966" x="560388" y="3495675"/>
          <p14:tracePt t="5969" x="673100" y="3541713"/>
          <p14:tracePt t="5973" x="806450" y="3586163"/>
          <p14:tracePt t="5976" x="941388" y="3630613"/>
          <p14:tracePt t="5980" x="1076325" y="3652838"/>
          <p14:tracePt t="5983" x="1165225" y="3675063"/>
          <p14:tracePt t="5985" x="1255713" y="3675063"/>
          <p14:tracePt t="5989" x="1457325" y="3697288"/>
          <p14:tracePt t="5991" x="1546225" y="3697288"/>
          <p14:tracePt t="5995" x="1747838" y="3697288"/>
          <p14:tracePt t="6000" x="2017713" y="3697288"/>
          <p14:tracePt t="6007" x="2286000" y="3697288"/>
          <p14:tracePt t="6011" x="2465388" y="3697288"/>
          <p14:tracePt t="6015" x="2711450" y="3697288"/>
          <p14:tracePt t="6019" x="2935288" y="3675063"/>
          <p14:tracePt t="6023" x="3136900" y="3630613"/>
          <p14:tracePt t="6027" x="3362325" y="3608388"/>
          <p14:tracePt t="6031" x="3517900" y="3541713"/>
          <p14:tracePt t="6035" x="3652838" y="3495675"/>
          <p14:tracePt t="6037" x="3697288" y="3473450"/>
          <p14:tracePt t="6040" x="3787775" y="3406775"/>
          <p14:tracePt t="6043" x="3832225" y="3384550"/>
          <p14:tracePt t="6045" x="3876675" y="3362325"/>
          <p14:tracePt t="6049" x="3922713" y="3316288"/>
          <p14:tracePt t="6053" x="3944938" y="3294063"/>
          <p14:tracePt t="6057" x="3944938" y="3271838"/>
          <p14:tracePt t="6059" x="3944938" y="3249613"/>
          <p14:tracePt t="6063" x="3944938" y="3227388"/>
          <p14:tracePt t="6067" x="3944938" y="3205163"/>
          <p14:tracePt t="6073" x="3944938" y="3136900"/>
          <p14:tracePt t="6080" x="3944938" y="3070225"/>
          <p14:tracePt t="6086" x="3922713" y="2981325"/>
          <p14:tracePt t="6092" x="3898900" y="2913063"/>
          <p14:tracePt t="6097" x="3854450" y="2824163"/>
          <p14:tracePt t="6101" x="3810000" y="2779713"/>
          <p14:tracePt t="6105" x="3743325" y="2711450"/>
          <p14:tracePt t="6110" x="3675063" y="2644775"/>
          <p14:tracePt t="6115" x="3586163" y="2554288"/>
          <p14:tracePt t="6119" x="3495675" y="2487613"/>
          <p14:tracePt t="6123" x="3406775" y="2420938"/>
          <p14:tracePt t="6127" x="3092450" y="2286000"/>
          <p14:tracePt t="6131" x="2868613" y="2219325"/>
          <p14:tracePt t="6135" x="2644775" y="2173288"/>
          <p14:tracePt t="6139" x="2420938" y="2173288"/>
          <p14:tracePt t="6144" x="2062163" y="2173288"/>
          <p14:tracePt t="6149" x="1927225" y="2173288"/>
          <p14:tracePt t="6153" x="1792288" y="2173288"/>
          <p14:tracePt t="6157" x="1612900" y="2173288"/>
          <p14:tracePt t="6161" x="1457325" y="2173288"/>
          <p14:tracePt t="6165" x="1322388" y="2173288"/>
          <p14:tracePt t="6168" x="1187450" y="2219325"/>
          <p14:tracePt t="6173" x="1098550" y="2241550"/>
          <p14:tracePt t="6176" x="1008063" y="2286000"/>
          <p14:tracePt t="6180" x="941388" y="2330450"/>
          <p14:tracePt t="6184" x="919163" y="2374900"/>
          <p14:tracePt t="6188" x="896938" y="2398713"/>
          <p14:tracePt t="6192" x="874713" y="2420938"/>
          <p14:tracePt t="6195" x="850900" y="2443163"/>
          <p14:tracePt t="6201" x="850900" y="2465388"/>
          <p14:tracePt t="6205" x="850900" y="2487613"/>
          <p14:tracePt t="6211" x="850900" y="2554288"/>
          <p14:tracePt t="6215" x="850900" y="2600325"/>
          <p14:tracePt t="6223" x="850900" y="2711450"/>
          <p14:tracePt t="6227" x="874713" y="2755900"/>
          <p14:tracePt t="6235" x="963613" y="2846388"/>
          <p14:tracePt t="6240" x="1008063" y="2913063"/>
          <p14:tracePt t="6243" x="1076325" y="2959100"/>
          <p14:tracePt t="6245" x="1098550" y="2981325"/>
          <p14:tracePt t="6248" x="1187450" y="3025775"/>
          <p14:tracePt t="6252" x="1255713" y="3070225"/>
          <p14:tracePt t="6259" x="1366838" y="3114675"/>
          <p14:tracePt t="6265" x="1479550" y="3136900"/>
          <p14:tracePt t="6269" x="1590675" y="3160713"/>
          <p14:tracePt t="6273" x="1725613" y="3160713"/>
          <p14:tracePt t="6278" x="1905000" y="3160713"/>
          <p14:tracePt t="6282" x="2017713" y="3160713"/>
          <p14:tracePt t="6285" x="2084388" y="3160713"/>
          <p14:tracePt t="6289" x="2173288" y="3160713"/>
          <p14:tracePt t="6293" x="2352675" y="3160713"/>
          <p14:tracePt t="6299" x="2600325" y="3160713"/>
          <p14:tracePt t="6303" x="2667000" y="3160713"/>
          <p14:tracePt t="6309" x="2667000" y="3136900"/>
          <p14:tracePt t="6315" x="2667000" y="3114675"/>
          <p14:tracePt t="6325" x="2667000" y="3092450"/>
          <p14:tracePt t="6331" x="2667000" y="3070225"/>
          <p14:tracePt t="6344" x="2667000" y="3048000"/>
          <p14:tracePt t="6348" x="2644775" y="3025775"/>
          <p14:tracePt t="6355" x="2622550" y="3003550"/>
          <p14:tracePt t="6362" x="2600325" y="2981325"/>
          <p14:tracePt t="6368" x="2578100" y="2981325"/>
          <p14:tracePt t="6375" x="2554288" y="2981325"/>
          <p14:tracePt t="6386" x="2532063" y="2981325"/>
          <p14:tracePt t="6391" x="2532063" y="2959100"/>
          <p14:tracePt t="6398" x="2509838" y="2959100"/>
          <p14:tracePt t="6419" x="2487613" y="2959100"/>
          <p14:tracePt t="6554" x="2487613" y="2981325"/>
          <p14:tracePt t="6578" x="2487613" y="3003550"/>
          <p14:tracePt t="6590" x="2487613" y="3025775"/>
          <p14:tracePt t="6596" x="2487613" y="3048000"/>
          <p14:tracePt t="6607" x="2487613" y="3070225"/>
          <p14:tracePt t="6613" x="2487613" y="3092450"/>
          <p14:tracePt t="6629" x="2487613" y="3114675"/>
          <p14:tracePt t="6632" x="2487613" y="3136900"/>
          <p14:tracePt t="6645" x="2487613" y="3182938"/>
          <p14:tracePt t="6649" x="2487613" y="3205163"/>
          <p14:tracePt t="6653" x="2465388" y="3249613"/>
          <p14:tracePt t="6658" x="2465388" y="3271838"/>
          <p14:tracePt t="6667" x="2465388" y="3340100"/>
          <p14:tracePt t="6677" x="2443163" y="3451225"/>
          <p14:tracePt t="6684" x="2420938" y="3517900"/>
          <p14:tracePt t="6693" x="2398713" y="3630613"/>
          <p14:tracePt t="6697" x="2398713" y="3652838"/>
          <p14:tracePt t="6703" x="2352675" y="3876675"/>
          <p14:tracePt t="6706" x="2352675" y="4056063"/>
          <p14:tracePt t="6710" x="2352675" y="4146550"/>
          <p14:tracePt t="6714" x="2352675" y="4279900"/>
          <p14:tracePt t="6718" x="2374900" y="4459288"/>
          <p14:tracePt t="6721" x="2374900" y="4527550"/>
          <p14:tracePt t="6725" x="2398713" y="4660900"/>
          <p14:tracePt t="6727" x="2420938" y="4729163"/>
          <p14:tracePt t="6733" x="2465388" y="4864100"/>
          <p14:tracePt t="6739" x="2509838" y="5019675"/>
          <p14:tracePt t="6747" x="2554288" y="5154613"/>
          <p14:tracePt t="6751" x="2578100" y="5176838"/>
          <p14:tracePt t="6753" x="2600325" y="5199063"/>
          <p14:tracePt t="6758" x="2622550" y="5221288"/>
          <p14:tracePt t="6767" x="2689225" y="5289550"/>
          <p14:tracePt t="6771" x="2733675" y="5311775"/>
          <p14:tracePt t="6781" x="2824163" y="5356225"/>
          <p14:tracePt t="6786" x="2913063" y="5378450"/>
          <p14:tracePt t="6791" x="2959100" y="5378450"/>
          <p14:tracePt t="6797" x="3025775" y="5378450"/>
          <p14:tracePt t="6801" x="3092450" y="5334000"/>
          <p14:tracePt t="6805" x="3114675" y="5334000"/>
          <p14:tracePt t="6809" x="3205163" y="5267325"/>
          <p14:tracePt t="6811" x="3249613" y="5245100"/>
          <p14:tracePt t="6813" x="3249613" y="5221288"/>
          <p14:tracePt t="6816" x="3294063" y="5199063"/>
          <p14:tracePt t="6819" x="3340100" y="5154613"/>
          <p14:tracePt t="6821" x="3362325" y="5132388"/>
          <p14:tracePt t="6825" x="3406775" y="5065713"/>
          <p14:tracePt t="6828" x="3429000" y="5019675"/>
          <p14:tracePt t="6833" x="3451225" y="4975225"/>
          <p14:tracePt t="6835" x="3451225" y="4953000"/>
          <p14:tracePt t="6840" x="3495675" y="4864100"/>
          <p14:tracePt t="6845" x="3517900" y="4795838"/>
          <p14:tracePt t="6848" x="3517900" y="4729163"/>
          <p14:tracePt t="6851" x="3517900" y="4706938"/>
          <p14:tracePt t="6853" x="3517900" y="4684713"/>
          <p14:tracePt t="6861" x="3495675" y="4527550"/>
          <p14:tracePt t="6869" x="3473450" y="4459288"/>
          <p14:tracePt t="6873" x="3473450" y="4437063"/>
          <p14:tracePt t="6875" x="3451225" y="4392613"/>
          <p14:tracePt t="6879" x="3384550" y="4279900"/>
          <p14:tracePt t="6882" x="3271838" y="4146550"/>
          <p14:tracePt t="6886" x="3182938" y="4033838"/>
          <p14:tracePt t="6889" x="3114675" y="4011613"/>
          <p14:tracePt t="6893" x="3048000" y="3967163"/>
          <p14:tracePt t="6895" x="3003550" y="3944938"/>
          <p14:tracePt t="6899" x="2913063" y="3922713"/>
          <p14:tracePt t="6904" x="2801938" y="3876675"/>
          <p14:tracePt t="6908" x="2644775" y="3854450"/>
          <p14:tracePt t="6912" x="2465388" y="3832225"/>
          <p14:tracePt t="6917" x="2197100" y="3810000"/>
          <p14:tracePt t="6921" x="1949450" y="3810000"/>
          <p14:tracePt t="6927" x="1612900" y="3787775"/>
          <p14:tracePt t="6931" x="1300163" y="3787775"/>
          <p14:tracePt t="6935" x="1098550" y="3787775"/>
          <p14:tracePt t="6939" x="828675" y="3787775"/>
          <p14:tracePt t="6942" x="695325" y="3787775"/>
          <p14:tracePt t="6945" x="493713" y="3787775"/>
          <p14:tracePt t="6947" x="358775" y="3787775"/>
          <p14:tracePt t="6951" x="179388" y="3787775"/>
          <p14:tracePt t="7044" x="268288" y="4818063"/>
          <p14:tracePt t="7049" x="447675" y="4886325"/>
          <p14:tracePt t="7053" x="582613" y="4908550"/>
          <p14:tracePt t="7057" x="762000" y="4953000"/>
          <p14:tracePt t="7060" x="941388" y="4975225"/>
          <p14:tracePt t="7065" x="1143000" y="4975225"/>
          <p14:tracePt t="7067" x="1231900" y="4975225"/>
          <p14:tracePt t="7077" x="1590675" y="4975225"/>
          <p14:tracePt t="7081" x="1747838" y="4975225"/>
          <p14:tracePt t="7084" x="1927225" y="4975225"/>
          <p14:tracePt t="7088" x="2017713" y="4975225"/>
          <p14:tracePt t="7093" x="2308225" y="4975225"/>
          <p14:tracePt t="7097" x="2465388" y="4953000"/>
          <p14:tracePt t="7103" x="2733675" y="4908550"/>
          <p14:tracePt t="7109" x="2935288" y="4840288"/>
          <p14:tracePt t="7115" x="3048000" y="4818063"/>
          <p14:tracePt t="7121" x="3136900" y="4773613"/>
          <p14:tracePt t="7127" x="3205163" y="4729163"/>
          <p14:tracePt t="7132" x="3249613" y="4706938"/>
          <p14:tracePt t="7136" x="3316288" y="4638675"/>
          <p14:tracePt t="7141" x="3340100" y="4594225"/>
          <p14:tracePt t="7145" x="3384550" y="4549775"/>
          <p14:tracePt t="7150" x="3384550" y="4505325"/>
          <p14:tracePt t="7155" x="3406775" y="4437063"/>
          <p14:tracePt t="7159" x="3406775" y="4392613"/>
          <p14:tracePt t="7165" x="3406775" y="4325938"/>
          <p14:tracePt t="7169" x="3384550" y="4257675"/>
          <p14:tracePt t="7173" x="3340100" y="4213225"/>
          <p14:tracePt t="7177" x="3340100" y="4168775"/>
          <p14:tracePt t="7181" x="3271838" y="4078288"/>
          <p14:tracePt t="7185" x="3249613" y="4033838"/>
          <p14:tracePt t="7188" x="3205163" y="4011613"/>
          <p14:tracePt t="7193" x="3136900" y="3967163"/>
          <p14:tracePt t="7197" x="3070225" y="3898900"/>
          <p14:tracePt t="7199" x="3048000" y="3898900"/>
          <p14:tracePt t="7202" x="3003550" y="3854450"/>
          <p14:tracePt t="7205" x="2935288" y="3832225"/>
          <p14:tracePt t="7207" x="2890838" y="3787775"/>
          <p14:tracePt t="7211" x="2824163" y="3765550"/>
          <p14:tracePt t="7217" x="2733675" y="3743325"/>
          <p14:tracePt t="7222" x="2622550" y="3721100"/>
          <p14:tracePt t="7229" x="2352675" y="3675063"/>
          <p14:tracePt t="7236" x="2197100" y="3675063"/>
          <p14:tracePt t="7240" x="2039938" y="3675063"/>
          <p14:tracePt t="7244" x="1882775" y="3675063"/>
          <p14:tracePt t="7247" x="1747838" y="3675063"/>
          <p14:tracePt t="7251" x="1612900" y="3697288"/>
          <p14:tracePt t="7254" x="1479550" y="3743325"/>
          <p14:tracePt t="7257" x="1435100" y="3743325"/>
          <p14:tracePt t="7260" x="1277938" y="3787775"/>
          <p14:tracePt t="7263" x="1231900" y="3810000"/>
          <p14:tracePt t="7267" x="1143000" y="3854450"/>
          <p14:tracePt t="7271" x="1054100" y="3898900"/>
          <p14:tracePt t="7275" x="963613" y="3967163"/>
          <p14:tracePt t="7279" x="896938" y="4011613"/>
          <p14:tracePt t="7283" x="850900" y="4056063"/>
          <p14:tracePt t="7287" x="806450" y="4124325"/>
          <p14:tracePt t="7291" x="784225" y="4168775"/>
          <p14:tracePt t="7295" x="762000" y="4213225"/>
          <p14:tracePt t="7298" x="739775" y="4279900"/>
          <p14:tracePt t="7301" x="739775" y="4303713"/>
          <p14:tracePt t="7305" x="739775" y="4370388"/>
          <p14:tracePt t="7310" x="739775" y="4437063"/>
          <p14:tracePt t="7313" x="739775" y="4483100"/>
          <p14:tracePt t="7317" x="739775" y="4549775"/>
          <p14:tracePt t="7320" x="784225" y="4616450"/>
          <p14:tracePt t="7324" x="784225" y="4638675"/>
          <p14:tracePt t="7327" x="828675" y="4706938"/>
          <p14:tracePt t="7331" x="850900" y="4751388"/>
          <p14:tracePt t="7335" x="919163" y="4840288"/>
          <p14:tracePt t="7340" x="963613" y="4886325"/>
          <p14:tracePt t="7343" x="1008063" y="4930775"/>
          <p14:tracePt t="7349" x="1143000" y="5019675"/>
          <p14:tracePt t="7352" x="1165225" y="5019675"/>
          <p14:tracePt t="7355" x="1277938" y="5087938"/>
          <p14:tracePt t="7359" x="1389063" y="5110163"/>
          <p14:tracePt t="7363" x="1524000" y="5176838"/>
          <p14:tracePt t="7367" x="1658938" y="5199063"/>
          <p14:tracePt t="7371" x="1838325" y="5245100"/>
          <p14:tracePt t="7375" x="2017713" y="5267325"/>
          <p14:tracePt t="7379" x="2197100" y="5289550"/>
          <p14:tracePt t="7383" x="2374900" y="5289550"/>
          <p14:tracePt t="7386" x="2554288" y="5289550"/>
          <p14:tracePt t="7391" x="2711450" y="5289550"/>
          <p14:tracePt t="7395" x="2890838" y="5289550"/>
          <p14:tracePt t="7399" x="3048000" y="5289550"/>
          <p14:tracePt t="7403" x="3182938" y="5267325"/>
          <p14:tracePt t="7408" x="3271838" y="5221288"/>
          <p14:tracePt t="7411" x="3362325" y="5199063"/>
          <p14:tracePt t="7415" x="3451225" y="5176838"/>
          <p14:tracePt t="7419" x="3517900" y="5154613"/>
          <p14:tracePt t="7423" x="3541713" y="5132388"/>
          <p14:tracePt t="7427" x="3586163" y="5110163"/>
          <p14:tracePt t="7431" x="3586163" y="5065713"/>
          <p14:tracePt t="7434" x="3608388" y="5065713"/>
          <p14:tracePt t="7437" x="3608388" y="5041900"/>
          <p14:tracePt t="7443" x="3608388" y="4997450"/>
          <p14:tracePt t="7446" x="3608388" y="4953000"/>
          <p14:tracePt t="7451" x="3608388" y="4930775"/>
          <p14:tracePt t="7454" x="3608388" y="4908550"/>
          <p14:tracePt t="7459" x="3563938" y="4840288"/>
          <p14:tracePt t="7463" x="3541713" y="4795838"/>
          <p14:tracePt t="7467" x="3517900" y="4751388"/>
          <p14:tracePt t="7473" x="3473450" y="4684713"/>
          <p14:tracePt t="7478" x="3429000" y="4616450"/>
          <p14:tracePt t="7487" x="3316288" y="4483100"/>
          <p14:tracePt t="7494" x="3227388" y="4414838"/>
          <p14:tracePt t="7499" x="3136900" y="4348163"/>
          <p14:tracePt t="7503" x="3070225" y="4325938"/>
          <p14:tracePt t="7507" x="2846388" y="4257675"/>
          <p14:tracePt t="7513" x="2487613" y="4168775"/>
          <p14:tracePt t="7517" x="2330450" y="4124325"/>
          <p14:tracePt t="7525" x="2039938" y="4124325"/>
          <p14:tracePt t="7532" x="1860550" y="4124325"/>
          <p14:tracePt t="7536" x="1658938" y="4124325"/>
          <p14:tracePt t="7541" x="1524000" y="4124325"/>
          <p14:tracePt t="7545" x="1344613" y="4146550"/>
          <p14:tracePt t="7551" x="1143000" y="4191000"/>
          <p14:tracePt t="7554" x="985838" y="4257675"/>
          <p14:tracePt t="7559" x="896938" y="4303713"/>
          <p14:tracePt t="7561" x="850900" y="4325938"/>
          <p14:tracePt t="7565" x="739775" y="4370388"/>
          <p14:tracePt t="7569" x="695325" y="4414838"/>
          <p14:tracePt t="7573" x="649288" y="4437063"/>
          <p14:tracePt t="7575" x="627063" y="4459288"/>
          <p14:tracePt t="7579" x="604838" y="4483100"/>
          <p14:tracePt t="7585" x="560388" y="4527550"/>
          <p14:tracePt t="7594" x="538163" y="4572000"/>
          <p14:tracePt t="7597" x="515938" y="4594225"/>
          <p14:tracePt t="7601" x="493713" y="4638675"/>
          <p14:tracePt t="7610" x="493713" y="4684713"/>
          <p14:tracePt t="7615" x="493713" y="4729163"/>
          <p14:tracePt t="7621" x="493713" y="4773613"/>
          <p14:tracePt t="7625" x="493713" y="4795838"/>
          <p14:tracePt t="7631" x="493713" y="4818063"/>
          <p14:tracePt t="7637" x="515938" y="4840288"/>
          <p14:tracePt t="7641" x="515938" y="4864100"/>
          <p14:tracePt t="7646" x="649288" y="4953000"/>
          <p14:tracePt t="7651" x="828675" y="5019675"/>
          <p14:tracePt t="7655" x="941388" y="5041900"/>
          <p14:tracePt t="7659" x="1076325" y="5087938"/>
          <p14:tracePt t="7663" x="1255713" y="5110163"/>
          <p14:tracePt t="7666" x="1435100" y="5154613"/>
          <p14:tracePt t="7669" x="1501775" y="5176838"/>
          <p14:tracePt t="7673" x="1703388" y="5199063"/>
          <p14:tracePt t="7677" x="1905000" y="5199063"/>
          <p14:tracePt t="7681" x="2039938" y="5199063"/>
          <p14:tracePt t="7684" x="2128838" y="5221288"/>
          <p14:tracePt t="7686" x="2308225" y="5221288"/>
          <p14:tracePt t="7689" x="2398713" y="5221288"/>
          <p14:tracePt t="7692" x="2509838" y="5221288"/>
          <p14:tracePt t="7695" x="2711450" y="5221288"/>
          <p14:tracePt t="7697" x="2824163" y="5221288"/>
          <p14:tracePt t="7701" x="3003550" y="5221288"/>
          <p14:tracePt t="7704" x="3160713" y="5221288"/>
          <p14:tracePt t="7707" x="3227388" y="5221288"/>
          <p14:tracePt t="7710" x="3406775" y="5176838"/>
          <p14:tracePt t="7713" x="3473450" y="5154613"/>
          <p14:tracePt t="7715" x="3517900" y="5154613"/>
          <p14:tracePt t="7720" x="3608388" y="5110163"/>
          <p14:tracePt t="7725" x="3721100" y="5041900"/>
          <p14:tracePt t="7728" x="3743325" y="5019675"/>
          <p14:tracePt t="7735" x="3765550" y="4975225"/>
          <p14:tracePt t="7739" x="3765550" y="4953000"/>
          <p14:tracePt t="7745" x="3765550" y="4930775"/>
          <p14:tracePt t="7753" x="3765550" y="4886325"/>
          <p14:tracePt t="7759" x="3765550" y="4818063"/>
          <p14:tracePt t="7765" x="3765550" y="4751388"/>
          <p14:tracePt t="7769" x="3721100" y="4706938"/>
          <p14:tracePt t="7773" x="3675063" y="4660900"/>
          <p14:tracePt t="7777" x="3652838" y="4594225"/>
          <p14:tracePt t="7780" x="3630613" y="4572000"/>
          <p14:tracePt t="7783" x="3608388" y="4549775"/>
          <p14:tracePt t="7786" x="3429000" y="4414838"/>
          <p14:tracePt t="7789" x="3362325" y="4348163"/>
          <p14:tracePt t="7793" x="3249613" y="4303713"/>
          <p14:tracePt t="7796" x="3160713" y="4235450"/>
          <p14:tracePt t="7799" x="3092450" y="4213225"/>
          <p14:tracePt t="7801" x="3048000" y="4213225"/>
          <p14:tracePt t="7805" x="2935288" y="4168775"/>
          <p14:tracePt t="7810" x="2755900" y="4124325"/>
          <p14:tracePt t="7814" x="2600325" y="4078288"/>
          <p14:tracePt t="7817" x="2509838" y="4078288"/>
          <p14:tracePt t="7821" x="2398713" y="4056063"/>
          <p14:tracePt t="7825" x="2286000" y="4056063"/>
          <p14:tracePt t="7829" x="2106613" y="4011613"/>
          <p14:tracePt t="7833" x="1927225" y="4011613"/>
          <p14:tracePt t="7837" x="1747838" y="4011613"/>
          <p14:tracePt t="7841" x="1546225" y="4011613"/>
          <p14:tracePt t="7843" x="1457325" y="4011613"/>
          <p14:tracePt t="7847" x="1322388" y="4011613"/>
          <p14:tracePt t="7851" x="1187450" y="4011613"/>
          <p14:tracePt t="7857" x="1008063" y="4011613"/>
          <p14:tracePt t="7861" x="919163" y="4033838"/>
          <p14:tracePt t="7867" x="828675" y="4056063"/>
          <p14:tracePt t="7871" x="806450" y="4056063"/>
          <p14:tracePt t="7877" x="762000" y="4102100"/>
          <p14:tracePt t="7881" x="717550" y="4124325"/>
          <p14:tracePt t="7884" x="695325" y="4146550"/>
          <p14:tracePt t="7887" x="673100" y="4146550"/>
          <p14:tracePt t="7891" x="673100" y="4191000"/>
          <p14:tracePt t="7897" x="649288" y="4235450"/>
          <p14:tracePt t="7900" x="649288" y="4257675"/>
          <p14:tracePt t="7903" x="649288" y="4279900"/>
          <p14:tracePt t="7907" x="649288" y="4303713"/>
          <p14:tracePt t="7912" x="649288" y="4370388"/>
          <p14:tracePt t="7915" x="649288" y="4392613"/>
          <p14:tracePt t="7917" x="649288" y="4414838"/>
          <p14:tracePt t="7922" x="649288" y="4459288"/>
          <p14:tracePt t="7929" x="695325" y="4572000"/>
          <p14:tracePt t="7932" x="695325" y="4594225"/>
          <p14:tracePt t="7936" x="739775" y="4660900"/>
          <p14:tracePt t="7939" x="739775" y="4684713"/>
          <p14:tracePt t="7947" x="850900" y="4795838"/>
          <p14:tracePt t="7950" x="896938" y="4840288"/>
          <p14:tracePt t="7953" x="941388" y="4864100"/>
          <p14:tracePt t="7957" x="1008063" y="4930775"/>
          <p14:tracePt t="7964" x="1098550" y="4975225"/>
          <p14:tracePt t="7967" x="1209675" y="5041900"/>
          <p14:tracePt t="7971" x="1322388" y="5087938"/>
          <p14:tracePt t="7975" x="1435100" y="5110163"/>
          <p14:tracePt t="7979" x="1568450" y="5154613"/>
          <p14:tracePt t="7983" x="1703388" y="5176838"/>
          <p14:tracePt t="7985" x="1770063" y="5199063"/>
          <p14:tracePt t="7988" x="1882775" y="5245100"/>
          <p14:tracePt t="7992" x="1971675" y="5267325"/>
          <p14:tracePt t="7995" x="2128838" y="5267325"/>
          <p14:tracePt t="7997" x="2197100" y="5267325"/>
          <p14:tracePt t="8003" x="2420938" y="5289550"/>
          <p14:tracePt t="8008" x="2622550" y="5289550"/>
          <p14:tracePt t="8012" x="2755900" y="5289550"/>
          <p14:tracePt t="8015" x="2890838" y="5289550"/>
          <p14:tracePt t="8017" x="2959100" y="5289550"/>
          <p14:tracePt t="8021" x="3092450" y="5267325"/>
          <p14:tracePt t="8031" x="3384550" y="5176838"/>
          <p14:tracePt t="8033" x="3451225" y="5154613"/>
          <p14:tracePt t="8039" x="3517900" y="5110163"/>
          <p14:tracePt t="8048" x="3586163" y="5041900"/>
          <p14:tracePt t="8053" x="3608388" y="4997450"/>
          <p14:tracePt t="8061" x="3630613" y="4930775"/>
          <p14:tracePt t="8067" x="3630613" y="4864100"/>
          <p14:tracePt t="8073" x="3608388" y="4818063"/>
          <p14:tracePt t="8077" x="3586163" y="4773613"/>
          <p14:tracePt t="8082" x="3541713" y="4706938"/>
          <p14:tracePt t="8087" x="3517900" y="4684713"/>
          <p14:tracePt t="8092" x="3495675" y="4638675"/>
          <p14:tracePt t="8096" x="3473450" y="4616450"/>
          <p14:tracePt t="8101" x="3406775" y="4549775"/>
          <p14:tracePt t="8105" x="3384550" y="4505325"/>
          <p14:tracePt t="8109" x="3340100" y="4483100"/>
          <p14:tracePt t="8113" x="3316288" y="4459288"/>
          <p14:tracePt t="8117" x="3294063" y="4437063"/>
          <p14:tracePt t="8121" x="3271838" y="4414838"/>
          <p14:tracePt t="8125" x="3249613" y="4392613"/>
          <p14:tracePt t="8129" x="3205163" y="4370388"/>
          <p14:tracePt t="8133" x="3136900" y="4348163"/>
          <p14:tracePt t="8137" x="3092450" y="4325938"/>
          <p14:tracePt t="8141" x="2779713" y="4213225"/>
          <p14:tracePt t="8144" x="2532063" y="4124325"/>
          <p14:tracePt t="8148" x="2465388" y="4124325"/>
          <p14:tracePt t="8151" x="2330450" y="4102100"/>
          <p14:tracePt t="8157" x="2151063" y="4102100"/>
          <p14:tracePt t="8162" x="2039938" y="4102100"/>
          <p14:tracePt t="8167" x="1927225" y="4102100"/>
          <p14:tracePt t="8170" x="1816100" y="4102100"/>
          <p14:tracePt t="8175" x="1770063" y="4146550"/>
          <p14:tracePt t="8177" x="1703388" y="4146550"/>
          <p14:tracePt t="8182" x="1636713" y="4213225"/>
          <p14:tracePt t="8186" x="1612900" y="4235450"/>
          <p14:tracePt t="8193" x="1590675" y="4279900"/>
          <p14:tracePt t="8199" x="1546225" y="4348163"/>
          <p14:tracePt t="8205" x="1524000" y="4414838"/>
          <p14:tracePt t="8211" x="1501775" y="4505325"/>
          <p14:tracePt t="8217" x="1479550" y="4594225"/>
          <p14:tracePt t="8221" x="1479550" y="4684713"/>
          <p14:tracePt t="8226" x="1479550" y="4706938"/>
          <p14:tracePt t="8233" x="1479550" y="4818063"/>
          <p14:tracePt t="8239" x="1501775" y="4908550"/>
          <p14:tracePt t="8243" x="1501775" y="4953000"/>
          <p14:tracePt t="8249" x="1546225" y="5019675"/>
          <p14:tracePt t="8253" x="1590675" y="5087938"/>
          <p14:tracePt t="8257" x="1658938" y="5154613"/>
          <p14:tracePt t="8263" x="1747838" y="5221288"/>
          <p14:tracePt t="8268" x="1816100" y="5289550"/>
          <p14:tracePt t="8273" x="1927225" y="5356225"/>
          <p14:tracePt t="8277" x="2017713" y="5378450"/>
          <p14:tracePt t="8283" x="2128838" y="5422900"/>
          <p14:tracePt t="8287" x="2219325" y="5446713"/>
          <p14:tracePt t="8291" x="2352675" y="5468938"/>
          <p14:tracePt t="8295" x="2465388" y="5491163"/>
          <p14:tracePt t="8299" x="2600325" y="5513388"/>
          <p14:tracePt t="8302" x="2711450" y="5513388"/>
          <p14:tracePt t="8306" x="2755900" y="5513388"/>
          <p14:tracePt t="8310" x="2913063" y="5513388"/>
          <p14:tracePt t="8316" x="3025775" y="5513388"/>
          <p14:tracePt t="8321" x="3182938" y="5491163"/>
          <p14:tracePt t="8325" x="3249613" y="5491163"/>
          <p14:tracePt t="8329" x="3294063" y="5468938"/>
          <p14:tracePt t="8335" x="3362325" y="5422900"/>
          <p14:tracePt t="8339" x="3406775" y="5400675"/>
          <p14:tracePt t="8348" x="3429000" y="5334000"/>
          <p14:tracePt t="8353" x="3429000" y="5245100"/>
          <p14:tracePt t="8357" x="3429000" y="5176838"/>
          <p14:tracePt t="8363" x="3429000" y="5065713"/>
          <p14:tracePt t="8368" x="3384550" y="5019675"/>
          <p14:tracePt t="8374" x="3340100" y="4953000"/>
          <p14:tracePt t="8379" x="3294063" y="4908550"/>
          <p14:tracePt t="8385" x="3227388" y="4840288"/>
          <p14:tracePt t="8391" x="3114675" y="4773613"/>
          <p14:tracePt t="8395" x="3025775" y="4729163"/>
          <p14:tracePt t="8400" x="2935288" y="4706938"/>
          <p14:tracePt t="8404" x="2801938" y="4684713"/>
          <p14:tracePt t="8409" x="2711450" y="4638675"/>
          <p14:tracePt t="8413" x="2578100" y="4638675"/>
          <p14:tracePt t="8417" x="2443163" y="4638675"/>
          <p14:tracePt t="8421" x="2263775" y="4594225"/>
          <p14:tracePt t="8427" x="2062163" y="4572000"/>
          <p14:tracePt t="8431" x="1971675" y="4572000"/>
          <p14:tracePt t="8435" x="1860550" y="4572000"/>
          <p14:tracePt t="8439" x="1770063" y="4572000"/>
          <p14:tracePt t="8444" x="1681163" y="4572000"/>
          <p14:tracePt t="8447" x="1590675" y="4572000"/>
          <p14:tracePt t="8451" x="1479550" y="4572000"/>
          <p14:tracePt t="8454" x="1435100" y="4572000"/>
          <p14:tracePt t="8457" x="1344613" y="4572000"/>
          <p14:tracePt t="8461" x="1300163" y="4572000"/>
          <p14:tracePt t="8464" x="1277938" y="4572000"/>
          <p14:tracePt t="8467" x="1231900" y="4594225"/>
          <p14:tracePt t="8471" x="1187450" y="4616450"/>
          <p14:tracePt t="8477" x="1165225" y="4616450"/>
          <p14:tracePt t="8482" x="1143000" y="4638675"/>
          <p14:tracePt t="8493" x="1143000" y="4660900"/>
          <p14:tracePt t="8498" x="1143000" y="4684713"/>
          <p14:tracePt t="8505" x="1143000" y="4706938"/>
          <p14:tracePt t="8510" x="1143000" y="4729163"/>
          <p14:tracePt t="8520" x="1143000" y="4751388"/>
          <p14:tracePt t="8523" x="1143000" y="4773613"/>
          <p14:tracePt t="8540" x="1143000" y="4795838"/>
          <p14:tracePt t="8551" x="1165225" y="4818063"/>
          <p14:tracePt t="8565" x="1187450" y="4840288"/>
          <p14:tracePt t="8571" x="1187450" y="4864100"/>
          <p14:tracePt t="8579" x="1209675" y="4864100"/>
          <p14:tracePt t="8584" x="1231900" y="4886325"/>
          <p14:tracePt t="8595" x="1255713" y="4908550"/>
          <p14:tracePt t="8601" x="1277938" y="4908550"/>
          <p14:tracePt t="8611" x="1300163" y="4930775"/>
          <p14:tracePt t="8615" x="1300163" y="4953000"/>
          <p14:tracePt t="8620" x="1322388" y="4953000"/>
          <p14:tracePt t="8638" x="1344613" y="4953000"/>
          <p14:tracePt t="8993" x="1344613" y="4975225"/>
          <p14:tracePt t="9009" x="1344613" y="4997450"/>
          <p14:tracePt t="9018" x="1344613" y="5041900"/>
          <p14:tracePt t="9023" x="1322388" y="5065713"/>
          <p14:tracePt t="9027" x="1300163" y="5087938"/>
          <p14:tracePt t="9031" x="1300163" y="5110163"/>
          <p14:tracePt t="9034" x="1277938" y="5132388"/>
          <p14:tracePt t="9040" x="1255713" y="5154613"/>
          <p14:tracePt t="9045" x="1231900" y="5176838"/>
          <p14:tracePt t="9049" x="1209675" y="5199063"/>
          <p14:tracePt t="9055" x="1187450" y="5245100"/>
          <p14:tracePt t="9061" x="1165225" y="5267325"/>
          <p14:tracePt t="9067" x="1143000" y="5311775"/>
          <p14:tracePt t="9071" x="1143000" y="5334000"/>
          <p14:tracePt t="9080" x="1120775" y="5378450"/>
          <p14:tracePt t="9086" x="1098550" y="5446713"/>
          <p14:tracePt t="9089" x="1076325" y="5468938"/>
          <p14:tracePt t="9096" x="1054100" y="5513388"/>
          <p14:tracePt t="9103" x="1030288" y="5580063"/>
          <p14:tracePt t="9111" x="1008063" y="5626100"/>
          <p14:tracePt t="9119" x="985838" y="5670550"/>
          <p14:tracePt t="9126" x="985838" y="5715000"/>
          <p14:tracePt t="9131" x="963613" y="5737225"/>
          <p14:tracePt t="9137" x="941388" y="5781675"/>
          <p14:tracePt t="9143" x="941388" y="5827713"/>
          <p14:tracePt t="9149" x="941388" y="5872163"/>
          <p14:tracePt t="9154" x="941388" y="5894388"/>
          <p14:tracePt t="9164" x="941388" y="5938838"/>
          <p14:tracePt t="9169" x="941388" y="5983288"/>
          <p14:tracePt t="9175" x="963613" y="6051550"/>
          <p14:tracePt t="9183" x="985838" y="6118225"/>
          <p14:tracePt t="9189" x="1008063" y="6184900"/>
          <p14:tracePt t="9195" x="1054100" y="6230938"/>
          <p14:tracePt t="9202" x="1098550" y="6297613"/>
          <p14:tracePt t="9207" x="1120775" y="6364288"/>
          <p14:tracePt t="9213" x="1165225" y="6410325"/>
          <p14:tracePt t="9217" x="1209675" y="6454775"/>
          <p14:tracePt t="9221" x="1231900" y="6477000"/>
          <p14:tracePt t="9227" x="1322388" y="6543675"/>
          <p14:tracePt t="9233" x="1366838" y="6589713"/>
          <p14:tracePt t="9237" x="1411288" y="6634163"/>
          <p14:tracePt t="9245" x="1524000" y="6700838"/>
          <p14:tracePt t="9254" x="1658938" y="6745288"/>
          <p14:tracePt t="9261" x="1747838" y="6791325"/>
          <p14:tracePt t="9329" x="3495675" y="6813550"/>
          <p14:tracePt t="9337" x="3495675" y="6791325"/>
          <p14:tracePt t="9344" x="3495675" y="6745288"/>
          <p14:tracePt t="9351" x="3495675" y="6700838"/>
          <p14:tracePt t="9358" x="3495675" y="6678613"/>
          <p14:tracePt t="9365" x="3495675" y="6634163"/>
          <p14:tracePt t="9368" x="3495675" y="6611938"/>
          <p14:tracePt t="9372" x="3495675" y="6565900"/>
          <p14:tracePt t="9377" x="3495675" y="6543675"/>
          <p14:tracePt t="9380" x="3495675" y="6521450"/>
          <p14:tracePt t="9383" x="3473450" y="6499225"/>
          <p14:tracePt t="9389" x="3451225" y="6477000"/>
          <p14:tracePt t="9397" x="3451225" y="6432550"/>
          <p14:tracePt t="9400" x="3429000" y="6410325"/>
          <p14:tracePt t="9404" x="3406775" y="6388100"/>
          <p14:tracePt t="9407" x="3384550" y="6364288"/>
          <p14:tracePt t="9415" x="3340100" y="6297613"/>
          <p14:tracePt t="9418" x="3316288" y="6253163"/>
          <p14:tracePt t="9423" x="3294063" y="6230938"/>
          <p14:tracePt t="9429" x="3249613" y="6184900"/>
          <p14:tracePt t="9433" x="3205163" y="6162675"/>
          <p14:tracePt t="9437" x="3160713" y="6118225"/>
          <p14:tracePt t="9441" x="3136900" y="6118225"/>
          <p14:tracePt t="9446" x="3048000" y="6051550"/>
          <p14:tracePt t="9449" x="3003550" y="6051550"/>
          <p14:tracePt t="9453" x="2959100" y="6029325"/>
          <p14:tracePt t="9457" x="2890838" y="6007100"/>
          <p14:tracePt t="9461" x="2824163" y="6007100"/>
          <p14:tracePt t="9465" x="2779713" y="6007100"/>
          <p14:tracePt t="9469" x="2711450" y="5983288"/>
          <p14:tracePt t="9473" x="2667000" y="5983288"/>
          <p14:tracePt t="9483" x="2622550" y="5983288"/>
          <p14:tracePt t="9489" x="2578100" y="5983288"/>
          <p14:tracePt t="9495" x="2509838" y="5983288"/>
          <p14:tracePt t="9500" x="2465388" y="5983288"/>
          <p14:tracePt t="9505" x="2398713" y="5983288"/>
          <p14:tracePt t="9509" x="2352675" y="5983288"/>
          <p14:tracePt t="9514" x="2308225" y="6007100"/>
          <p14:tracePt t="9517" x="2286000" y="6029325"/>
          <p14:tracePt t="9521" x="2263775" y="6029325"/>
          <p14:tracePt t="9529" x="2173288" y="6051550"/>
          <p14:tracePt t="9533" x="2151063" y="6073775"/>
          <p14:tracePt t="9537" x="2106613" y="6073775"/>
          <p14:tracePt t="9541" x="2106613" y="6096000"/>
          <p14:tracePt t="9545" x="2062163" y="6118225"/>
          <p14:tracePt t="9547" x="2039938" y="6140450"/>
          <p14:tracePt t="9553" x="2017713" y="6162675"/>
          <p14:tracePt t="9558" x="1971675" y="6184900"/>
          <p14:tracePt t="9562" x="1949450" y="6208713"/>
          <p14:tracePt t="9567" x="1927225" y="6230938"/>
          <p14:tracePt t="9571" x="1882775" y="6230938"/>
          <p14:tracePt t="9575" x="1882775" y="6253163"/>
          <p14:tracePt t="9579" x="1860550" y="6275388"/>
          <p14:tracePt t="9582" x="1838325" y="6297613"/>
          <p14:tracePt t="9590" x="1816100" y="6319838"/>
          <p14:tracePt t="9599" x="1792288" y="6342063"/>
          <p14:tracePt t="9603" x="1770063" y="6342063"/>
          <p14:tracePt t="9614" x="1770063" y="6364288"/>
          <p14:tracePt t="9620" x="1747838" y="6388100"/>
          <p14:tracePt t="9644" x="1747838" y="6410325"/>
          <p14:tracePt t="9658" x="1747838" y="6454775"/>
          <p14:tracePt t="9661" x="1792288" y="6477000"/>
          <p14:tracePt t="9665" x="1860550" y="6499225"/>
          <p14:tracePt t="9668" x="1905000" y="6543675"/>
          <p14:tracePt t="9672" x="1949450" y="6543675"/>
          <p14:tracePt t="9675" x="1971675" y="6565900"/>
          <p14:tracePt t="9679" x="2084388" y="6565900"/>
          <p14:tracePt t="9682" x="2173288" y="6589713"/>
          <p14:tracePt t="9685" x="2219325" y="6589713"/>
          <p14:tracePt t="9688" x="2241550" y="6589713"/>
          <p14:tracePt t="9691" x="2308225" y="6589713"/>
          <p14:tracePt t="9693" x="2330450" y="6589713"/>
          <p14:tracePt t="9697" x="2398713" y="6589713"/>
          <p14:tracePt t="9704" x="2509838" y="6589713"/>
          <p14:tracePt t="9707" x="2622550" y="6589713"/>
          <p14:tracePt t="9715" x="2801938" y="6589713"/>
          <p14:tracePt t="9719" x="2890838" y="6589713"/>
          <p14:tracePt t="9723" x="2959100" y="6589713"/>
          <p14:tracePt t="9727" x="3025775" y="6589713"/>
          <p14:tracePt t="9731" x="3070225" y="6589713"/>
          <p14:tracePt t="9734" x="3092450" y="6589713"/>
          <p14:tracePt t="9744" x="3114675" y="6589713"/>
          <p14:tracePt t="9796" x="3114675" y="6565900"/>
          <p14:tracePt t="9805" x="3092450" y="6565900"/>
          <p14:tracePt t="9811" x="3025775" y="6543675"/>
          <p14:tracePt t="9816" x="2935288" y="6521450"/>
          <p14:tracePt t="9820" x="2868613" y="6499225"/>
          <p14:tracePt t="9823" x="2846388" y="6499225"/>
          <p14:tracePt t="9827" x="2733675" y="6454775"/>
          <p14:tracePt t="9831" x="2644775" y="6432550"/>
          <p14:tracePt t="9835" x="2578100" y="6432550"/>
          <p14:tracePt t="9838" x="2487613" y="6432550"/>
          <p14:tracePt t="9841" x="2420938" y="6432550"/>
          <p14:tracePt t="9846" x="2308225" y="6410325"/>
          <p14:tracePt t="9852" x="2106613" y="6388100"/>
          <p14:tracePt t="9857" x="1882775" y="6388100"/>
          <p14:tracePt t="9863" x="1681163" y="6388100"/>
          <p14:tracePt t="9867" x="1568450" y="6388100"/>
          <p14:tracePt t="9870" x="1457325" y="6388100"/>
          <p14:tracePt t="9873" x="1411288" y="6388100"/>
          <p14:tracePt t="9877" x="1366838" y="6388100"/>
          <p14:tracePt t="9879" x="1322388" y="6388100"/>
          <p14:tracePt t="9881" x="1277938" y="6388100"/>
          <p14:tracePt t="9887" x="1231900" y="6388100"/>
          <p14:tracePt t="9891" x="1209675" y="6388100"/>
          <p14:tracePt t="9898" x="1187450" y="6388100"/>
          <p14:tracePt t="9936" x="1231900" y="6410325"/>
          <p14:tracePt t="9941" x="1255713" y="6410325"/>
          <p14:tracePt t="9947" x="1366838" y="6454775"/>
          <p14:tracePt t="9953" x="1479550" y="6477000"/>
          <p14:tracePt t="9956" x="1546225" y="6499225"/>
          <p14:tracePt t="9960" x="1636713" y="6499225"/>
          <p14:tracePt t="9963" x="1681163" y="6521450"/>
          <p14:tracePt t="9967" x="1747838" y="6521450"/>
          <p14:tracePt t="9977" x="2062163" y="6543675"/>
          <p14:tracePt t="9983" x="2263775" y="6543675"/>
          <p14:tracePt t="9988" x="2465388" y="6565900"/>
          <p14:tracePt t="9991" x="2532063" y="6565900"/>
          <p14:tracePt t="9995" x="2689225" y="6565900"/>
          <p14:tracePt t="10001" x="2890838" y="6565900"/>
          <p14:tracePt t="10004" x="3025775" y="6565900"/>
          <p14:tracePt t="10007" x="3070225" y="6565900"/>
          <p14:tracePt t="10010" x="3160713" y="6565900"/>
          <p14:tracePt t="10013" x="3182938" y="6565900"/>
          <p14:tracePt t="10015" x="3227388" y="6565900"/>
          <p14:tracePt t="10019" x="3271838" y="6565900"/>
          <p14:tracePt t="10025" x="3316288" y="6565900"/>
          <p14:tracePt t="10030" x="3362325" y="6565900"/>
          <p14:tracePt t="10041" x="3384550" y="6565900"/>
          <p14:tracePt t="10063" x="3384550" y="6543675"/>
          <p14:tracePt t="10071" x="3362325" y="6543675"/>
          <p14:tracePt t="10079" x="3227388" y="6521450"/>
          <p14:tracePt t="10087" x="3070225" y="6499225"/>
          <p14:tracePt t="10093" x="2959100" y="6499225"/>
          <p14:tracePt t="10099" x="2733675" y="6499225"/>
          <p14:tracePt t="10105" x="2509838" y="6499225"/>
          <p14:tracePt t="10111" x="2330450" y="6499225"/>
          <p14:tracePt t="10117" x="2151063" y="6499225"/>
          <p14:tracePt t="10122" x="2017713" y="6499225"/>
          <p14:tracePt t="10127" x="1792288" y="6499225"/>
          <p14:tracePt t="10134" x="1612900" y="6499225"/>
          <p14:tracePt t="10139" x="1457325" y="6499225"/>
          <p14:tracePt t="10147" x="1300163" y="6499225"/>
          <p14:tracePt t="10151" x="1277938" y="6499225"/>
          <p14:tracePt t="10154" x="1255713" y="6499225"/>
          <p14:tracePt t="10233" x="1300163" y="6499225"/>
          <p14:tracePt t="10240" x="1344613" y="6521450"/>
          <p14:tracePt t="10245" x="1435100" y="6543675"/>
          <p14:tracePt t="10251" x="1546225" y="6565900"/>
          <p14:tracePt t="10255" x="1612900" y="6565900"/>
          <p14:tracePt t="10261" x="1703388" y="6589713"/>
          <p14:tracePt t="10266" x="1905000" y="6611938"/>
          <p14:tracePt t="10270" x="1949450" y="6611938"/>
          <p14:tracePt t="10274" x="2084388" y="6611938"/>
          <p14:tracePt t="10279" x="2286000" y="6611938"/>
          <p14:tracePt t="10284" x="2465388" y="6611938"/>
          <p14:tracePt t="10291" x="2622550" y="6611938"/>
          <p14:tracePt t="10297" x="2755900" y="6611938"/>
          <p14:tracePt t="10301" x="2824163" y="6611938"/>
          <p14:tracePt t="10313" x="2935288" y="6611938"/>
          <p14:tracePt t="10320" x="2959100" y="6611938"/>
          <p14:tracePt t="10347" x="2935288" y="6611938"/>
          <p14:tracePt t="10355" x="2868613" y="6589713"/>
          <p14:tracePt t="10361" x="2801938" y="6589713"/>
          <p14:tracePt t="10366" x="2755900" y="6589713"/>
          <p14:tracePt t="10370" x="2667000" y="6565900"/>
          <p14:tracePt t="10378" x="2509838" y="6543675"/>
          <p14:tracePt t="10383" x="2420938" y="6543675"/>
          <p14:tracePt t="10387" x="2286000" y="6543675"/>
          <p14:tracePt t="10391" x="2173288" y="6543675"/>
          <p14:tracePt t="10397" x="2017713" y="6543675"/>
          <p14:tracePt t="10402" x="1905000" y="6543675"/>
          <p14:tracePt t="10408" x="1747838" y="6543675"/>
          <p14:tracePt t="10413" x="1568450" y="6543675"/>
          <p14:tracePt t="10417" x="1501775" y="6543675"/>
          <p14:tracePt t="10421" x="1435100" y="6543675"/>
          <p14:tracePt t="10425" x="1389063" y="6543675"/>
          <p14:tracePt t="10433" x="1322388" y="6543675"/>
          <p14:tracePt t="10437" x="1300163" y="6543675"/>
          <p14:tracePt t="10446" x="1277938" y="6543675"/>
          <p14:tracePt t="10483" x="1300163" y="6543675"/>
          <p14:tracePt t="10489" x="1344613" y="6543675"/>
          <p14:tracePt t="10493" x="1411288" y="6589713"/>
          <p14:tracePt t="10503" x="1524000" y="6589713"/>
          <p14:tracePt t="10507" x="1612900" y="6589713"/>
          <p14:tracePt t="10511" x="1703388" y="6589713"/>
          <p14:tracePt t="10517" x="1816100" y="6589713"/>
          <p14:tracePt t="10521" x="1905000" y="6589713"/>
          <p14:tracePt t="10529" x="2106613" y="6589713"/>
          <p14:tracePt t="10534" x="2286000" y="6589713"/>
          <p14:tracePt t="10538" x="2330450" y="6589713"/>
          <p14:tracePt t="10541" x="2420938" y="6589713"/>
          <p14:tracePt t="10547" x="2554288" y="6589713"/>
          <p14:tracePt t="10551" x="2600325" y="6589713"/>
          <p14:tracePt t="10555" x="2644775" y="6589713"/>
          <p14:tracePt t="10560" x="2689225" y="6589713"/>
          <p14:tracePt t="10566" x="2733675" y="6589713"/>
          <p14:tracePt t="10604" x="2733675" y="6565900"/>
          <p14:tracePt t="10611" x="2711450" y="6565900"/>
          <p14:tracePt t="10615" x="2689225" y="6565900"/>
          <p14:tracePt t="10623" x="2667000" y="6565900"/>
          <p14:tracePt t="10633" x="2622550" y="6565900"/>
          <p14:tracePt t="10640" x="2600325" y="6565900"/>
          <p14:tracePt t="10652" x="2578100" y="6565900"/>
          <p14:tracePt t="10663" x="2532063" y="6565900"/>
          <p14:tracePt t="10672" x="2509838" y="6565900"/>
          <p14:tracePt t="10682" x="2487613" y="6565900"/>
          <p14:tracePt t="10700" x="2465388" y="6565900"/>
          <p14:tracePt t="10717" x="2443163" y="6565900"/>
          <p14:tracePt t="10933" x="2465388" y="6543675"/>
          <p14:tracePt t="10938" x="2487613" y="6499225"/>
          <p14:tracePt t="10943" x="2487613" y="6454775"/>
          <p14:tracePt t="10947" x="2532063" y="6410325"/>
          <p14:tracePt t="10957" x="2622550" y="6297613"/>
          <p14:tracePt t="10961" x="2644775" y="6253163"/>
          <p14:tracePt t="10965" x="2667000" y="6184900"/>
          <p14:tracePt t="10971" x="2667000" y="6118225"/>
          <p14:tracePt t="10974" x="2667000" y="6073775"/>
          <p14:tracePt t="10979" x="2667000" y="6051550"/>
          <p14:tracePt t="10986" x="2689225" y="6007100"/>
          <p14:tracePt t="10989" x="2711450" y="5961063"/>
          <p14:tracePt t="10993" x="2711450" y="5916613"/>
          <p14:tracePt t="10997" x="2733675" y="5849938"/>
          <p14:tracePt t="11001" x="2755900" y="5781675"/>
          <p14:tracePt t="11004" x="2755900" y="5737225"/>
          <p14:tracePt t="11008" x="2755900" y="5692775"/>
          <p14:tracePt t="11011" x="2779713" y="5648325"/>
          <p14:tracePt t="11016" x="2801938" y="5580063"/>
          <p14:tracePt t="11019" x="2824163" y="5513388"/>
          <p14:tracePt t="11023" x="2846388" y="5468938"/>
          <p14:tracePt t="11026" x="2846388" y="5422900"/>
          <p14:tracePt t="11029" x="2846388" y="5378450"/>
          <p14:tracePt t="11032" x="2868613" y="5334000"/>
          <p14:tracePt t="11037" x="2913063" y="5245100"/>
          <p14:tracePt t="11041" x="2935288" y="5199063"/>
          <p14:tracePt t="11049" x="2981325" y="5041900"/>
          <p14:tracePt t="11059" x="3070225" y="4818063"/>
          <p14:tracePt t="11065" x="3114675" y="4638675"/>
          <p14:tracePt t="11071" x="3182938" y="4483100"/>
          <p14:tracePt t="11075" x="3205163" y="4370388"/>
          <p14:tracePt t="11080" x="3227388" y="4257675"/>
          <p14:tracePt t="11085" x="3249613" y="4102100"/>
          <p14:tracePt t="11091" x="3271838" y="3967163"/>
          <p14:tracePt t="11097" x="3271838" y="3854450"/>
          <p14:tracePt t="11101" x="3294063" y="3787775"/>
          <p14:tracePt t="11106" x="3294063" y="3743325"/>
          <p14:tracePt t="11111" x="3294063" y="3675063"/>
          <p14:tracePt t="11115" x="3316288" y="3608388"/>
          <p14:tracePt t="11119" x="3340100" y="3586163"/>
          <p14:tracePt t="11124" x="3340100" y="3517900"/>
          <p14:tracePt t="11129" x="3340100" y="3473450"/>
          <p14:tracePt t="11133" x="3384550" y="3406775"/>
          <p14:tracePt t="11137" x="3384550" y="3362325"/>
          <p14:tracePt t="11141" x="3406775" y="3316288"/>
          <p14:tracePt t="11145" x="3406775" y="3294063"/>
          <p14:tracePt t="11149" x="3429000" y="3249613"/>
          <p14:tracePt t="11153" x="3429000" y="3227388"/>
          <p14:tracePt t="11156" x="3451225" y="3205163"/>
          <p14:tracePt t="11163" x="3451225" y="3160713"/>
          <p14:tracePt t="11170" x="3451225" y="3136900"/>
          <p14:tracePt t="11180" x="3451225" y="3114675"/>
          <p14:tracePt t="11187" x="3451225" y="3092450"/>
          <p14:tracePt t="11210" x="3451225" y="3070225"/>
          <p14:tracePt t="11423" x="3517900" y="3070225"/>
          <p14:tracePt t="11427" x="3541713" y="3070225"/>
          <p14:tracePt t="11433" x="3586163" y="3070225"/>
          <p14:tracePt t="11437" x="3608388" y="3092450"/>
          <p14:tracePt t="11443" x="3630613" y="311467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Historia</a:t>
            </a:r>
          </a:p>
        </p:txBody>
      </p:sp>
      <p:sp>
        <p:nvSpPr>
          <p:cNvPr id="4" name="Marcador de número de diapositiva 3">
            <a:extLst>
              <a:ext uri="{FF2B5EF4-FFF2-40B4-BE49-F238E27FC236}">
                <a16:creationId xmlns:a16="http://schemas.microsoft.com/office/drawing/2014/main" id="{0C91BF03-5223-9229-3FA5-11AA89A0D7CF}"/>
              </a:ext>
            </a:extLst>
          </p:cNvPr>
          <p:cNvSpPr>
            <a:spLocks noGrp="1"/>
          </p:cNvSpPr>
          <p:nvPr>
            <p:ph type="sldNum" sz="quarter" idx="12"/>
          </p:nvPr>
        </p:nvSpPr>
        <p:spPr/>
        <p:txBody>
          <a:bodyPr/>
          <a:lstStyle/>
          <a:p>
            <a:fld id="{B4A918BC-4D43-4B42-B3C0-E7EBE25E6AF0}" type="slidenum">
              <a:rPr lang="en-US" smtClean="0"/>
              <a:t>5</a:t>
            </a:fld>
            <a:endParaRPr lang="en-US"/>
          </a:p>
        </p:txBody>
      </p:sp>
      <p:sp>
        <p:nvSpPr>
          <p:cNvPr id="5" name="Marcador de pie de página 3">
            <a:extLst>
              <a:ext uri="{FF2B5EF4-FFF2-40B4-BE49-F238E27FC236}">
                <a16:creationId xmlns:a16="http://schemas.microsoft.com/office/drawing/2014/main" id="{3EB7BEE6-4A46-9410-E799-33F36B34BABA}"/>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C2BCDF9E-0433-81E5-DD80-D126CEBDD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Rectángulo 2">
            <a:extLst>
              <a:ext uri="{FF2B5EF4-FFF2-40B4-BE49-F238E27FC236}">
                <a16:creationId xmlns:a16="http://schemas.microsoft.com/office/drawing/2014/main" id="{B4DA3493-A5CA-02FC-0C0A-73278200846B}"/>
              </a:ext>
            </a:extLst>
          </p:cNvPr>
          <p:cNvSpPr/>
          <p:nvPr/>
        </p:nvSpPr>
        <p:spPr>
          <a:xfrm>
            <a:off x="1050323" y="2623986"/>
            <a:ext cx="2619633" cy="130755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mediante prueba y error</a:t>
            </a:r>
          </a:p>
        </p:txBody>
      </p:sp>
      <p:sp>
        <p:nvSpPr>
          <p:cNvPr id="7" name="Rectángulo 6">
            <a:extLst>
              <a:ext uri="{FF2B5EF4-FFF2-40B4-BE49-F238E27FC236}">
                <a16:creationId xmlns:a16="http://schemas.microsoft.com/office/drawing/2014/main" id="{4A152929-F276-05C9-D120-9200B96A87D7}"/>
              </a:ext>
            </a:extLst>
          </p:cNvPr>
          <p:cNvSpPr/>
          <p:nvPr/>
        </p:nvSpPr>
        <p:spPr>
          <a:xfrm>
            <a:off x="1050323" y="4042833"/>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Control Óptimo y Programación Dinámica</a:t>
            </a:r>
          </a:p>
        </p:txBody>
      </p:sp>
      <p:sp>
        <p:nvSpPr>
          <p:cNvPr id="9" name="Rectángulo 8">
            <a:extLst>
              <a:ext uri="{FF2B5EF4-FFF2-40B4-BE49-F238E27FC236}">
                <a16:creationId xmlns:a16="http://schemas.microsoft.com/office/drawing/2014/main" id="{2BB02DEB-BC6D-2484-168F-361BF4B37E1E}"/>
              </a:ext>
            </a:extLst>
          </p:cNvPr>
          <p:cNvSpPr/>
          <p:nvPr/>
        </p:nvSpPr>
        <p:spPr>
          <a:xfrm>
            <a:off x="1050323" y="5461680"/>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de Diferenciación Temporal</a:t>
            </a:r>
          </a:p>
        </p:txBody>
      </p:sp>
      <p:sp>
        <p:nvSpPr>
          <p:cNvPr id="10" name="CuadroTexto 9">
            <a:extLst>
              <a:ext uri="{FF2B5EF4-FFF2-40B4-BE49-F238E27FC236}">
                <a16:creationId xmlns:a16="http://schemas.microsoft.com/office/drawing/2014/main" id="{AF537AE5-634E-2DC0-86C3-5ED2D7720C76}"/>
              </a:ext>
            </a:extLst>
          </p:cNvPr>
          <p:cNvSpPr txBox="1"/>
          <p:nvPr/>
        </p:nvSpPr>
        <p:spPr>
          <a:xfrm>
            <a:off x="4340180" y="2781837"/>
            <a:ext cx="6442585" cy="646331"/>
          </a:xfrm>
          <a:prstGeom prst="rect">
            <a:avLst/>
          </a:prstGeom>
          <a:noFill/>
        </p:spPr>
        <p:txBody>
          <a:bodyPr wrap="square" rtlCol="0">
            <a:spAutoFit/>
          </a:bodyPr>
          <a:lstStyle/>
          <a:p>
            <a:pPr algn="just"/>
            <a:r>
              <a:rPr lang="es-ES" dirty="0"/>
              <a:t>Comienza </a:t>
            </a:r>
            <a:r>
              <a:rPr lang="es-ES"/>
              <a:t>en 1850 con </a:t>
            </a:r>
            <a:r>
              <a:rPr lang="es-ES" dirty="0"/>
              <a:t>el psicólogo británico </a:t>
            </a:r>
            <a:r>
              <a:rPr lang="es-ES" b="1" dirty="0"/>
              <a:t>Conway Lloyd Morgan.</a:t>
            </a:r>
            <a:endParaRPr lang="es-ES" dirty="0"/>
          </a:p>
        </p:txBody>
      </p:sp>
      <p:sp>
        <p:nvSpPr>
          <p:cNvPr id="13" name="CuadroTexto 12">
            <a:extLst>
              <a:ext uri="{FF2B5EF4-FFF2-40B4-BE49-F238E27FC236}">
                <a16:creationId xmlns:a16="http://schemas.microsoft.com/office/drawing/2014/main" id="{F7CFC5C3-B881-DC1F-06A1-F7AC6C48F7C3}"/>
              </a:ext>
            </a:extLst>
          </p:cNvPr>
          <p:cNvSpPr txBox="1"/>
          <p:nvPr/>
        </p:nvSpPr>
        <p:spPr>
          <a:xfrm>
            <a:off x="4340179" y="3620298"/>
            <a:ext cx="6442585" cy="646331"/>
          </a:xfrm>
          <a:prstGeom prst="rect">
            <a:avLst/>
          </a:prstGeom>
          <a:noFill/>
        </p:spPr>
        <p:txBody>
          <a:bodyPr wrap="square" rtlCol="0">
            <a:spAutoFit/>
          </a:bodyPr>
          <a:lstStyle/>
          <a:p>
            <a:pPr algn="just"/>
            <a:r>
              <a:rPr lang="es-ES" b="1" dirty="0"/>
              <a:t>Edward </a:t>
            </a:r>
            <a:r>
              <a:rPr lang="es-ES" b="1" dirty="0" err="1"/>
              <a:t>Thorndlike</a:t>
            </a:r>
            <a:r>
              <a:rPr lang="es-ES" b="1" dirty="0"/>
              <a:t> </a:t>
            </a:r>
            <a:r>
              <a:rPr lang="es-ES" dirty="0"/>
              <a:t>introduce el término de </a:t>
            </a:r>
            <a:r>
              <a:rPr lang="es-ES" b="1" dirty="0"/>
              <a:t>refuerzo</a:t>
            </a:r>
            <a:r>
              <a:rPr lang="es-ES" dirty="0"/>
              <a:t> en su </a:t>
            </a:r>
            <a:r>
              <a:rPr lang="es-ES" i="1" dirty="0"/>
              <a:t>ley de efecto</a:t>
            </a:r>
            <a:r>
              <a:rPr lang="es-ES" dirty="0"/>
              <a:t>.</a:t>
            </a:r>
            <a:endParaRPr lang="es-ES" b="1" dirty="0"/>
          </a:p>
        </p:txBody>
      </p:sp>
      <p:sp>
        <p:nvSpPr>
          <p:cNvPr id="14" name="CuadroTexto 13">
            <a:extLst>
              <a:ext uri="{FF2B5EF4-FFF2-40B4-BE49-F238E27FC236}">
                <a16:creationId xmlns:a16="http://schemas.microsoft.com/office/drawing/2014/main" id="{BB96ECAB-AB34-B784-25EA-5C2C526173FC}"/>
              </a:ext>
            </a:extLst>
          </p:cNvPr>
          <p:cNvSpPr txBox="1"/>
          <p:nvPr/>
        </p:nvSpPr>
        <p:spPr>
          <a:xfrm>
            <a:off x="4340176" y="4381403"/>
            <a:ext cx="6442585" cy="1200329"/>
          </a:xfrm>
          <a:prstGeom prst="rect">
            <a:avLst/>
          </a:prstGeom>
          <a:noFill/>
        </p:spPr>
        <p:txBody>
          <a:bodyPr wrap="square" rtlCol="0">
            <a:spAutoFit/>
          </a:bodyPr>
          <a:lstStyle/>
          <a:p>
            <a:pPr algn="just"/>
            <a:r>
              <a:rPr lang="es-ES" b="1" dirty="0"/>
              <a:t>Refuerzo:</a:t>
            </a:r>
            <a:r>
              <a:rPr lang="es-ES" dirty="0"/>
              <a:t> Fortalecimiento de patrones de comportamiento como resultado de un estímulo (reforzador) en un momento determinado en relación con una respuesta. Los cambios persisten después de eliminar el reforzador.</a:t>
            </a:r>
            <a:endParaRPr lang="es-ES" b="1" dirty="0"/>
          </a:p>
        </p:txBody>
      </p:sp>
      <p:sp>
        <p:nvSpPr>
          <p:cNvPr id="17" name="CuadroTexto 16">
            <a:extLst>
              <a:ext uri="{FF2B5EF4-FFF2-40B4-BE49-F238E27FC236}">
                <a16:creationId xmlns:a16="http://schemas.microsoft.com/office/drawing/2014/main" id="{9F4F6058-0CDC-FC7D-BC7B-B7D53F435DDB}"/>
              </a:ext>
            </a:extLst>
          </p:cNvPr>
          <p:cNvSpPr txBox="1"/>
          <p:nvPr/>
        </p:nvSpPr>
        <p:spPr>
          <a:xfrm>
            <a:off x="4340177" y="5700566"/>
            <a:ext cx="6442585" cy="646331"/>
          </a:xfrm>
          <a:prstGeom prst="rect">
            <a:avLst/>
          </a:prstGeom>
          <a:noFill/>
        </p:spPr>
        <p:txBody>
          <a:bodyPr wrap="square" rtlCol="0">
            <a:spAutoFit/>
          </a:bodyPr>
          <a:lstStyle/>
          <a:p>
            <a:pPr algn="just"/>
            <a:r>
              <a:rPr lang="es-ES" dirty="0"/>
              <a:t>En 1948, </a:t>
            </a:r>
            <a:r>
              <a:rPr lang="es-ES" b="1" dirty="0"/>
              <a:t>Alan Turing </a:t>
            </a:r>
            <a:r>
              <a:rPr lang="es-ES" dirty="0"/>
              <a:t>presenta un informe sobre el diseño de un sistema placer-dolor.</a:t>
            </a:r>
            <a:endParaRPr lang="es-ES" b="1" dirty="0"/>
          </a:p>
        </p:txBody>
      </p:sp>
      <p:pic>
        <p:nvPicPr>
          <p:cNvPr id="59" name="Audio 58">
            <a:hlinkClick r:id="" action="ppaction://media"/>
            <a:extLst>
              <a:ext uri="{FF2B5EF4-FFF2-40B4-BE49-F238E27FC236}">
                <a16:creationId xmlns:a16="http://schemas.microsoft.com/office/drawing/2014/main" id="{F0256F1A-9987-5459-0D84-BF74D6A13D7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273395666"/>
      </p:ext>
    </p:extLst>
  </p:cSld>
  <p:clrMapOvr>
    <a:masterClrMapping/>
  </p:clrMapOvr>
  <mc:AlternateContent xmlns:mc="http://schemas.openxmlformats.org/markup-compatibility/2006" xmlns:p14="http://schemas.microsoft.com/office/powerpoint/2010/main">
    <mc:Choice Requires="p14">
      <p:transition spd="slow" p14:dur="2000" advTm="20245"/>
    </mc:Choice>
    <mc:Fallback xmlns="">
      <p:transition spd="slow" advTm="20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Historia</a:t>
            </a:r>
          </a:p>
        </p:txBody>
      </p:sp>
      <p:sp>
        <p:nvSpPr>
          <p:cNvPr id="4" name="Marcador de número de diapositiva 3">
            <a:extLst>
              <a:ext uri="{FF2B5EF4-FFF2-40B4-BE49-F238E27FC236}">
                <a16:creationId xmlns:a16="http://schemas.microsoft.com/office/drawing/2014/main" id="{0C91BF03-5223-9229-3FA5-11AA89A0D7CF}"/>
              </a:ext>
            </a:extLst>
          </p:cNvPr>
          <p:cNvSpPr>
            <a:spLocks noGrp="1"/>
          </p:cNvSpPr>
          <p:nvPr>
            <p:ph type="sldNum" sz="quarter" idx="12"/>
          </p:nvPr>
        </p:nvSpPr>
        <p:spPr/>
        <p:txBody>
          <a:bodyPr/>
          <a:lstStyle/>
          <a:p>
            <a:fld id="{B4A918BC-4D43-4B42-B3C0-E7EBE25E6AF0}" type="slidenum">
              <a:rPr lang="en-US" smtClean="0"/>
              <a:t>6</a:t>
            </a:fld>
            <a:endParaRPr lang="en-US"/>
          </a:p>
        </p:txBody>
      </p:sp>
      <p:sp>
        <p:nvSpPr>
          <p:cNvPr id="5" name="Marcador de pie de página 3">
            <a:extLst>
              <a:ext uri="{FF2B5EF4-FFF2-40B4-BE49-F238E27FC236}">
                <a16:creationId xmlns:a16="http://schemas.microsoft.com/office/drawing/2014/main" id="{3EB7BEE6-4A46-9410-E799-33F36B34BABA}"/>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C2BCDF9E-0433-81E5-DD80-D126CEBDD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Rectángulo 2">
            <a:extLst>
              <a:ext uri="{FF2B5EF4-FFF2-40B4-BE49-F238E27FC236}">
                <a16:creationId xmlns:a16="http://schemas.microsoft.com/office/drawing/2014/main" id="{B4DA3493-A5CA-02FC-0C0A-73278200846B}"/>
              </a:ext>
            </a:extLst>
          </p:cNvPr>
          <p:cNvSpPr/>
          <p:nvPr/>
        </p:nvSpPr>
        <p:spPr>
          <a:xfrm>
            <a:off x="1050323" y="2623986"/>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mediante prueba y error</a:t>
            </a:r>
          </a:p>
        </p:txBody>
      </p:sp>
      <p:sp>
        <p:nvSpPr>
          <p:cNvPr id="7" name="Rectángulo 6">
            <a:extLst>
              <a:ext uri="{FF2B5EF4-FFF2-40B4-BE49-F238E27FC236}">
                <a16:creationId xmlns:a16="http://schemas.microsoft.com/office/drawing/2014/main" id="{4A152929-F276-05C9-D120-9200B96A87D7}"/>
              </a:ext>
            </a:extLst>
          </p:cNvPr>
          <p:cNvSpPr/>
          <p:nvPr/>
        </p:nvSpPr>
        <p:spPr>
          <a:xfrm>
            <a:off x="1050323" y="4042833"/>
            <a:ext cx="2619633" cy="130755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Control Óptimo y Programación Dinámica</a:t>
            </a:r>
          </a:p>
        </p:txBody>
      </p:sp>
      <p:sp>
        <p:nvSpPr>
          <p:cNvPr id="9" name="Rectángulo 8">
            <a:extLst>
              <a:ext uri="{FF2B5EF4-FFF2-40B4-BE49-F238E27FC236}">
                <a16:creationId xmlns:a16="http://schemas.microsoft.com/office/drawing/2014/main" id="{2BB02DEB-BC6D-2484-168F-361BF4B37E1E}"/>
              </a:ext>
            </a:extLst>
          </p:cNvPr>
          <p:cNvSpPr/>
          <p:nvPr/>
        </p:nvSpPr>
        <p:spPr>
          <a:xfrm>
            <a:off x="1050323" y="5461680"/>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de Diferenciación Temporal</a:t>
            </a:r>
          </a:p>
        </p:txBody>
      </p:sp>
      <p:sp>
        <p:nvSpPr>
          <p:cNvPr id="10" name="CuadroTexto 9">
            <a:extLst>
              <a:ext uri="{FF2B5EF4-FFF2-40B4-BE49-F238E27FC236}">
                <a16:creationId xmlns:a16="http://schemas.microsoft.com/office/drawing/2014/main" id="{AF537AE5-634E-2DC0-86C3-5ED2D7720C76}"/>
              </a:ext>
            </a:extLst>
          </p:cNvPr>
          <p:cNvSpPr txBox="1"/>
          <p:nvPr/>
        </p:nvSpPr>
        <p:spPr>
          <a:xfrm>
            <a:off x="4340180" y="2781837"/>
            <a:ext cx="6442585" cy="923330"/>
          </a:xfrm>
          <a:prstGeom prst="rect">
            <a:avLst/>
          </a:prstGeom>
          <a:noFill/>
        </p:spPr>
        <p:txBody>
          <a:bodyPr wrap="square" rtlCol="0">
            <a:spAutoFit/>
          </a:bodyPr>
          <a:lstStyle/>
          <a:p>
            <a:pPr algn="just"/>
            <a:r>
              <a:rPr lang="es-ES" dirty="0"/>
              <a:t>Comienza a usarse a finales de los años 50 para diseñar un controlador que minimizase la medida del comportamiento de un sistema dinámico. </a:t>
            </a:r>
          </a:p>
        </p:txBody>
      </p:sp>
      <p:sp>
        <p:nvSpPr>
          <p:cNvPr id="13" name="CuadroTexto 12">
            <a:extLst>
              <a:ext uri="{FF2B5EF4-FFF2-40B4-BE49-F238E27FC236}">
                <a16:creationId xmlns:a16="http://schemas.microsoft.com/office/drawing/2014/main" id="{F7CFC5C3-B881-DC1F-06A1-F7AC6C48F7C3}"/>
              </a:ext>
            </a:extLst>
          </p:cNvPr>
          <p:cNvSpPr txBox="1"/>
          <p:nvPr/>
        </p:nvSpPr>
        <p:spPr>
          <a:xfrm>
            <a:off x="4340178" y="3945129"/>
            <a:ext cx="6442585" cy="923330"/>
          </a:xfrm>
          <a:prstGeom prst="rect">
            <a:avLst/>
          </a:prstGeom>
          <a:noFill/>
        </p:spPr>
        <p:txBody>
          <a:bodyPr wrap="square" rtlCol="0">
            <a:spAutoFit/>
          </a:bodyPr>
          <a:lstStyle/>
          <a:p>
            <a:pPr algn="just"/>
            <a:r>
              <a:rPr lang="es-ES" b="1" dirty="0"/>
              <a:t>Richard </a:t>
            </a:r>
            <a:r>
              <a:rPr lang="es-ES" b="1" dirty="0" err="1"/>
              <a:t>Bellman</a:t>
            </a:r>
            <a:r>
              <a:rPr lang="es-ES" b="1" dirty="0"/>
              <a:t> </a:t>
            </a:r>
            <a:r>
              <a:rPr lang="es-ES" dirty="0"/>
              <a:t>realiza un enfoque utilizando conceptos de los estados en sistemas dinámicos y funciones de retorno óptimo (ecuaciones óptimas de </a:t>
            </a:r>
            <a:r>
              <a:rPr lang="es-ES" dirty="0" err="1"/>
              <a:t>Bellman</a:t>
            </a:r>
            <a:r>
              <a:rPr lang="es-ES" dirty="0"/>
              <a:t>).</a:t>
            </a:r>
            <a:endParaRPr lang="es-ES" b="1" dirty="0"/>
          </a:p>
        </p:txBody>
      </p:sp>
      <p:sp>
        <p:nvSpPr>
          <p:cNvPr id="8" name="CuadroTexto 7">
            <a:extLst>
              <a:ext uri="{FF2B5EF4-FFF2-40B4-BE49-F238E27FC236}">
                <a16:creationId xmlns:a16="http://schemas.microsoft.com/office/drawing/2014/main" id="{C10E889E-8848-5CF0-C277-718CA4768AD1}"/>
              </a:ext>
            </a:extLst>
          </p:cNvPr>
          <p:cNvSpPr txBox="1"/>
          <p:nvPr/>
        </p:nvSpPr>
        <p:spPr>
          <a:xfrm>
            <a:off x="4340178" y="5000015"/>
            <a:ext cx="6442585" cy="646331"/>
          </a:xfrm>
          <a:prstGeom prst="rect">
            <a:avLst/>
          </a:prstGeom>
          <a:noFill/>
        </p:spPr>
        <p:txBody>
          <a:bodyPr wrap="square" rtlCol="0">
            <a:spAutoFit/>
          </a:bodyPr>
          <a:lstStyle/>
          <a:p>
            <a:pPr algn="just"/>
            <a:r>
              <a:rPr lang="es-ES" dirty="0"/>
              <a:t>Las ecuaciones de </a:t>
            </a:r>
            <a:r>
              <a:rPr lang="es-ES" dirty="0" err="1"/>
              <a:t>Bellman</a:t>
            </a:r>
            <a:r>
              <a:rPr lang="es-ES" dirty="0"/>
              <a:t> resuelven los problemas de control óptimo (</a:t>
            </a:r>
            <a:r>
              <a:rPr lang="es-ES" b="1" dirty="0"/>
              <a:t>programación dinámica</a:t>
            </a:r>
            <a:r>
              <a:rPr lang="es-ES" dirty="0"/>
              <a:t>). </a:t>
            </a:r>
          </a:p>
        </p:txBody>
      </p:sp>
      <p:sp>
        <p:nvSpPr>
          <p:cNvPr id="11" name="CuadroTexto 10">
            <a:extLst>
              <a:ext uri="{FF2B5EF4-FFF2-40B4-BE49-F238E27FC236}">
                <a16:creationId xmlns:a16="http://schemas.microsoft.com/office/drawing/2014/main" id="{460B4050-CC50-7FA3-B2FB-5A2D2D83C260}"/>
              </a:ext>
            </a:extLst>
          </p:cNvPr>
          <p:cNvSpPr txBox="1"/>
          <p:nvPr/>
        </p:nvSpPr>
        <p:spPr>
          <a:xfrm>
            <a:off x="4340178" y="5777902"/>
            <a:ext cx="6442585" cy="369332"/>
          </a:xfrm>
          <a:prstGeom prst="rect">
            <a:avLst/>
          </a:prstGeom>
          <a:noFill/>
        </p:spPr>
        <p:txBody>
          <a:bodyPr wrap="square" rtlCol="0">
            <a:spAutoFit/>
          </a:bodyPr>
          <a:lstStyle/>
          <a:p>
            <a:pPr algn="just"/>
            <a:r>
              <a:rPr lang="es-ES" dirty="0"/>
              <a:t>Sufren de </a:t>
            </a:r>
            <a:r>
              <a:rPr lang="es-ES" b="1" dirty="0"/>
              <a:t>la maldición de la dimensionalidad. </a:t>
            </a:r>
            <a:endParaRPr lang="es-ES" dirty="0"/>
          </a:p>
        </p:txBody>
      </p:sp>
      <p:pic>
        <p:nvPicPr>
          <p:cNvPr id="18" name="Audio 17">
            <a:hlinkClick r:id="" action="ppaction://media"/>
            <a:extLst>
              <a:ext uri="{FF2B5EF4-FFF2-40B4-BE49-F238E27FC236}">
                <a16:creationId xmlns:a16="http://schemas.microsoft.com/office/drawing/2014/main" id="{705519F9-12BD-083E-8ED6-ACA9E142F9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94924442"/>
      </p:ext>
    </p:extLst>
  </p:cSld>
  <p:clrMapOvr>
    <a:masterClrMapping/>
  </p:clrMapOvr>
  <mc:AlternateContent xmlns:mc="http://schemas.openxmlformats.org/markup-compatibility/2006" xmlns:p14="http://schemas.microsoft.com/office/powerpoint/2010/main">
    <mc:Choice Requires="p14">
      <p:transition spd="slow" p14:dur="2000" advTm="19394"/>
    </mc:Choice>
    <mc:Fallback xmlns="">
      <p:transition spd="slow" advTm="19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lstStyle/>
          <a:p>
            <a:pPr algn="ctr"/>
            <a:r>
              <a:rPr lang="es-ES" dirty="0">
                <a:effectLst>
                  <a:outerShdw blurRad="38100" dist="38100" dir="2700000" algn="tl">
                    <a:srgbClr val="000000">
                      <a:alpha val="43137"/>
                    </a:srgbClr>
                  </a:outerShdw>
                </a:effectLst>
              </a:rPr>
              <a:t>Historia</a:t>
            </a:r>
          </a:p>
        </p:txBody>
      </p:sp>
      <p:sp>
        <p:nvSpPr>
          <p:cNvPr id="4" name="Marcador de número de diapositiva 3">
            <a:extLst>
              <a:ext uri="{FF2B5EF4-FFF2-40B4-BE49-F238E27FC236}">
                <a16:creationId xmlns:a16="http://schemas.microsoft.com/office/drawing/2014/main" id="{0C91BF03-5223-9229-3FA5-11AA89A0D7CF}"/>
              </a:ext>
            </a:extLst>
          </p:cNvPr>
          <p:cNvSpPr>
            <a:spLocks noGrp="1"/>
          </p:cNvSpPr>
          <p:nvPr>
            <p:ph type="sldNum" sz="quarter" idx="12"/>
          </p:nvPr>
        </p:nvSpPr>
        <p:spPr/>
        <p:txBody>
          <a:bodyPr/>
          <a:lstStyle/>
          <a:p>
            <a:fld id="{B4A918BC-4D43-4B42-B3C0-E7EBE25E6AF0}" type="slidenum">
              <a:rPr lang="en-US" smtClean="0"/>
              <a:t>7</a:t>
            </a:fld>
            <a:endParaRPr lang="en-US"/>
          </a:p>
        </p:txBody>
      </p:sp>
      <p:sp>
        <p:nvSpPr>
          <p:cNvPr id="5" name="Marcador de pie de página 3">
            <a:extLst>
              <a:ext uri="{FF2B5EF4-FFF2-40B4-BE49-F238E27FC236}">
                <a16:creationId xmlns:a16="http://schemas.microsoft.com/office/drawing/2014/main" id="{3EB7BEE6-4A46-9410-E799-33F36B34BABA}"/>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C2BCDF9E-0433-81E5-DD80-D126CEBDD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3" name="Rectángulo 2">
            <a:extLst>
              <a:ext uri="{FF2B5EF4-FFF2-40B4-BE49-F238E27FC236}">
                <a16:creationId xmlns:a16="http://schemas.microsoft.com/office/drawing/2014/main" id="{B4DA3493-A5CA-02FC-0C0A-73278200846B}"/>
              </a:ext>
            </a:extLst>
          </p:cNvPr>
          <p:cNvSpPr/>
          <p:nvPr/>
        </p:nvSpPr>
        <p:spPr>
          <a:xfrm>
            <a:off x="1050323" y="2623986"/>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Aprendizaje mediante prueba y error</a:t>
            </a:r>
          </a:p>
        </p:txBody>
      </p:sp>
      <p:sp>
        <p:nvSpPr>
          <p:cNvPr id="7" name="Rectángulo 6">
            <a:extLst>
              <a:ext uri="{FF2B5EF4-FFF2-40B4-BE49-F238E27FC236}">
                <a16:creationId xmlns:a16="http://schemas.microsoft.com/office/drawing/2014/main" id="{4A152929-F276-05C9-D120-9200B96A87D7}"/>
              </a:ext>
            </a:extLst>
          </p:cNvPr>
          <p:cNvSpPr/>
          <p:nvPr/>
        </p:nvSpPr>
        <p:spPr>
          <a:xfrm>
            <a:off x="1050323" y="4042833"/>
            <a:ext cx="2619633" cy="1307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Control Óptimo y Programación Dinámica</a:t>
            </a:r>
          </a:p>
        </p:txBody>
      </p:sp>
      <p:sp>
        <p:nvSpPr>
          <p:cNvPr id="9" name="Rectángulo 8">
            <a:extLst>
              <a:ext uri="{FF2B5EF4-FFF2-40B4-BE49-F238E27FC236}">
                <a16:creationId xmlns:a16="http://schemas.microsoft.com/office/drawing/2014/main" id="{2BB02DEB-BC6D-2484-168F-361BF4B37E1E}"/>
              </a:ext>
            </a:extLst>
          </p:cNvPr>
          <p:cNvSpPr/>
          <p:nvPr/>
        </p:nvSpPr>
        <p:spPr>
          <a:xfrm>
            <a:off x="1050323" y="5461680"/>
            <a:ext cx="2619633" cy="1307554"/>
          </a:xfrm>
          <a:prstGeom prst="rect">
            <a:avLst/>
          </a:prstGeom>
          <a:gradFill>
            <a:gsLst>
              <a:gs pos="0">
                <a:schemeClr val="accent1">
                  <a:lumMod val="5000"/>
                  <a:lumOff val="95000"/>
                </a:schemeClr>
              </a:gs>
              <a:gs pos="74000">
                <a:srgbClr val="F6B99E"/>
              </a:gs>
              <a:gs pos="83000">
                <a:srgbClr val="F99D9B"/>
              </a:gs>
              <a:gs pos="100000">
                <a:srgbClr val="FF717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effectLst>
                  <a:outerShdw blurRad="38100" dist="38100" dir="2700000" algn="tl">
                    <a:srgbClr val="000000">
                      <a:alpha val="43137"/>
                    </a:srgbClr>
                  </a:outerShdw>
                </a:effectLst>
              </a:rPr>
              <a:t>Métodos de Diferenciación Temporal</a:t>
            </a:r>
          </a:p>
        </p:txBody>
      </p:sp>
      <p:sp>
        <p:nvSpPr>
          <p:cNvPr id="10" name="CuadroTexto 9">
            <a:extLst>
              <a:ext uri="{FF2B5EF4-FFF2-40B4-BE49-F238E27FC236}">
                <a16:creationId xmlns:a16="http://schemas.microsoft.com/office/drawing/2014/main" id="{AF537AE5-634E-2DC0-86C3-5ED2D7720C76}"/>
              </a:ext>
            </a:extLst>
          </p:cNvPr>
          <p:cNvSpPr txBox="1"/>
          <p:nvPr/>
        </p:nvSpPr>
        <p:spPr>
          <a:xfrm>
            <a:off x="4340180" y="2781837"/>
            <a:ext cx="6442585" cy="646331"/>
          </a:xfrm>
          <a:prstGeom prst="rect">
            <a:avLst/>
          </a:prstGeom>
          <a:noFill/>
        </p:spPr>
        <p:txBody>
          <a:bodyPr wrap="square" rtlCol="0">
            <a:spAutoFit/>
          </a:bodyPr>
          <a:lstStyle/>
          <a:p>
            <a:pPr algn="just"/>
            <a:r>
              <a:rPr lang="es-ES" dirty="0"/>
              <a:t>Estos métodos son dirigidos mediante diferencias entre estimaciones temporales sucesivas.</a:t>
            </a:r>
          </a:p>
        </p:txBody>
      </p:sp>
      <p:sp>
        <p:nvSpPr>
          <p:cNvPr id="12" name="CuadroTexto 11">
            <a:extLst>
              <a:ext uri="{FF2B5EF4-FFF2-40B4-BE49-F238E27FC236}">
                <a16:creationId xmlns:a16="http://schemas.microsoft.com/office/drawing/2014/main" id="{13401D14-DA49-1931-64ED-C11470964BFC}"/>
              </a:ext>
            </a:extLst>
          </p:cNvPr>
          <p:cNvSpPr txBox="1"/>
          <p:nvPr/>
        </p:nvSpPr>
        <p:spPr>
          <a:xfrm>
            <a:off x="4340179" y="3540945"/>
            <a:ext cx="6442585" cy="646331"/>
          </a:xfrm>
          <a:prstGeom prst="rect">
            <a:avLst/>
          </a:prstGeom>
          <a:noFill/>
        </p:spPr>
        <p:txBody>
          <a:bodyPr wrap="square" rtlCol="0">
            <a:spAutoFit/>
          </a:bodyPr>
          <a:lstStyle/>
          <a:p>
            <a:pPr algn="just"/>
            <a:r>
              <a:rPr lang="es-ES" dirty="0"/>
              <a:t>Su origen se encuentra, especialmente, en la </a:t>
            </a:r>
            <a:r>
              <a:rPr lang="es-ES" b="1" dirty="0"/>
              <a:t>psicología animal, </a:t>
            </a:r>
            <a:r>
              <a:rPr lang="es-ES" dirty="0"/>
              <a:t>particularmente, en los </a:t>
            </a:r>
            <a:r>
              <a:rPr lang="es-ES" b="1" dirty="0"/>
              <a:t>reforzadores secundarios</a:t>
            </a:r>
            <a:r>
              <a:rPr lang="es-ES" dirty="0"/>
              <a:t>.</a:t>
            </a:r>
          </a:p>
        </p:txBody>
      </p:sp>
      <p:sp>
        <p:nvSpPr>
          <p:cNvPr id="14" name="CuadroTexto 13">
            <a:extLst>
              <a:ext uri="{FF2B5EF4-FFF2-40B4-BE49-F238E27FC236}">
                <a16:creationId xmlns:a16="http://schemas.microsoft.com/office/drawing/2014/main" id="{E43A7D76-A1B6-4EDD-65E0-D0E16EFACEC0}"/>
              </a:ext>
            </a:extLst>
          </p:cNvPr>
          <p:cNvSpPr txBox="1"/>
          <p:nvPr/>
        </p:nvSpPr>
        <p:spPr>
          <a:xfrm>
            <a:off x="4340178" y="4888722"/>
            <a:ext cx="6442585" cy="923330"/>
          </a:xfrm>
          <a:prstGeom prst="rect">
            <a:avLst/>
          </a:prstGeom>
          <a:noFill/>
        </p:spPr>
        <p:txBody>
          <a:bodyPr wrap="square" rtlCol="0">
            <a:spAutoFit/>
          </a:bodyPr>
          <a:lstStyle/>
          <a:p>
            <a:pPr algn="just"/>
            <a:r>
              <a:rPr lang="es-ES" b="1" dirty="0"/>
              <a:t>Reforzador secundario: </a:t>
            </a:r>
            <a:r>
              <a:rPr lang="es-ES" dirty="0"/>
              <a:t>Estímulo combinado con un reforzador primario y, como resultado, tiene unas propiedades de refuerzo similares.</a:t>
            </a:r>
            <a:endParaRPr lang="es-ES" b="1" dirty="0"/>
          </a:p>
        </p:txBody>
      </p:sp>
      <p:pic>
        <p:nvPicPr>
          <p:cNvPr id="20" name="Audio 19">
            <a:hlinkClick r:id="" action="ppaction://media"/>
            <a:extLst>
              <a:ext uri="{FF2B5EF4-FFF2-40B4-BE49-F238E27FC236}">
                <a16:creationId xmlns:a16="http://schemas.microsoft.com/office/drawing/2014/main" id="{0D35D1A5-7083-6A11-D9F4-53FF2BF128C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876214298"/>
      </p:ext>
    </p:extLst>
  </p:cSld>
  <p:clrMapOvr>
    <a:masterClrMapping/>
  </p:clrMapOvr>
  <mc:AlternateContent xmlns:mc="http://schemas.openxmlformats.org/markup-compatibility/2006" xmlns:p14="http://schemas.microsoft.com/office/powerpoint/2010/main">
    <mc:Choice Requires="p14">
      <p:transition spd="slow" p14:dur="2000" advTm="9984"/>
    </mc:Choice>
    <mc:Fallback xmlns="">
      <p:transition spd="slow" advTm="9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normAutofit/>
          </a:bodyPr>
          <a:lstStyle/>
          <a:p>
            <a:pPr algn="ctr"/>
            <a:r>
              <a:rPr lang="es-ES" dirty="0">
                <a:effectLst>
                  <a:outerShdw blurRad="38100" dist="38100" dir="2700000" algn="tl">
                    <a:srgbClr val="000000">
                      <a:alpha val="43137"/>
                    </a:srgbClr>
                  </a:outerShdw>
                </a:effectLst>
              </a:rPr>
              <a:t>¿Qué es el Aprendizaje por Refuerzo?</a:t>
            </a:r>
          </a:p>
        </p:txBody>
      </p:sp>
      <p:sp>
        <p:nvSpPr>
          <p:cNvPr id="4" name="Marcador de número de diapositiva 3">
            <a:extLst>
              <a:ext uri="{FF2B5EF4-FFF2-40B4-BE49-F238E27FC236}">
                <a16:creationId xmlns:a16="http://schemas.microsoft.com/office/drawing/2014/main" id="{260900A9-6501-366B-28A1-1CD770F411BE}"/>
              </a:ext>
            </a:extLst>
          </p:cNvPr>
          <p:cNvSpPr>
            <a:spLocks noGrp="1"/>
          </p:cNvSpPr>
          <p:nvPr>
            <p:ph type="sldNum" sz="quarter" idx="12"/>
          </p:nvPr>
        </p:nvSpPr>
        <p:spPr/>
        <p:txBody>
          <a:bodyPr/>
          <a:lstStyle/>
          <a:p>
            <a:fld id="{B4A918BC-4D43-4B42-B3C0-E7EBE25E6AF0}" type="slidenum">
              <a:rPr lang="en-US" smtClean="0"/>
              <a:t>8</a:t>
            </a:fld>
            <a:endParaRPr lang="en-US"/>
          </a:p>
        </p:txBody>
      </p:sp>
      <p:sp>
        <p:nvSpPr>
          <p:cNvPr id="5" name="Marcador de pie de página 3">
            <a:extLst>
              <a:ext uri="{FF2B5EF4-FFF2-40B4-BE49-F238E27FC236}">
                <a16:creationId xmlns:a16="http://schemas.microsoft.com/office/drawing/2014/main" id="{4B1E588B-60F2-6EDC-671D-6E6661CF025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65977450-1E6C-856B-0A84-D78AF1534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pic>
        <p:nvPicPr>
          <p:cNvPr id="2050" name="Picture 2" descr="NUS Computing - Artificial Intelligence">
            <a:extLst>
              <a:ext uri="{FF2B5EF4-FFF2-40B4-BE49-F238E27FC236}">
                <a16:creationId xmlns:a16="http://schemas.microsoft.com/office/drawing/2014/main" id="{C81B710E-4590-289F-E013-959EB4A5D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1341" y="3344460"/>
            <a:ext cx="2072640" cy="2072640"/>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extLst>
              <a:ext uri="{FF2B5EF4-FFF2-40B4-BE49-F238E27FC236}">
                <a16:creationId xmlns:a16="http://schemas.microsoft.com/office/drawing/2014/main" id="{8BC3DE3E-52C4-746F-EF71-A127AB0CA1BC}"/>
              </a:ext>
            </a:extLst>
          </p:cNvPr>
          <p:cNvSpPr/>
          <p:nvPr/>
        </p:nvSpPr>
        <p:spPr>
          <a:xfrm>
            <a:off x="7650480" y="2812965"/>
            <a:ext cx="2397825" cy="24269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Entorno</a:t>
            </a:r>
          </a:p>
          <a:p>
            <a:pPr algn="ctr"/>
            <a:r>
              <a:rPr lang="es-ES" dirty="0"/>
              <a:t>Parcialmente observable</a:t>
            </a:r>
          </a:p>
        </p:txBody>
      </p:sp>
      <p:sp>
        <p:nvSpPr>
          <p:cNvPr id="16" name="Flecha: circular 15">
            <a:extLst>
              <a:ext uri="{FF2B5EF4-FFF2-40B4-BE49-F238E27FC236}">
                <a16:creationId xmlns:a16="http://schemas.microsoft.com/office/drawing/2014/main" id="{64367AB9-8AC2-E131-4348-4B8419AAD1D8}"/>
              </a:ext>
            </a:extLst>
          </p:cNvPr>
          <p:cNvSpPr/>
          <p:nvPr/>
        </p:nvSpPr>
        <p:spPr>
          <a:xfrm rot="679870">
            <a:off x="3922841" y="2965179"/>
            <a:ext cx="4729532" cy="2831203"/>
          </a:xfrm>
          <a:prstGeom prst="circularArrow">
            <a:avLst>
              <a:gd name="adj1" fmla="val 3812"/>
              <a:gd name="adj2" fmla="val 485242"/>
              <a:gd name="adj3" fmla="val 18547303"/>
              <a:gd name="adj4" fmla="val 11671529"/>
              <a:gd name="adj5" fmla="val 9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7" name="Flecha: circular 16">
            <a:extLst>
              <a:ext uri="{FF2B5EF4-FFF2-40B4-BE49-F238E27FC236}">
                <a16:creationId xmlns:a16="http://schemas.microsoft.com/office/drawing/2014/main" id="{8116545B-87A9-A741-B90F-AED66AFD5257}"/>
              </a:ext>
            </a:extLst>
          </p:cNvPr>
          <p:cNvSpPr/>
          <p:nvPr/>
        </p:nvSpPr>
        <p:spPr>
          <a:xfrm rot="10800000">
            <a:off x="3505707" y="2616561"/>
            <a:ext cx="4868167" cy="3528438"/>
          </a:xfrm>
          <a:prstGeom prst="circularArrow">
            <a:avLst>
              <a:gd name="adj1" fmla="val 3689"/>
              <a:gd name="adj2" fmla="val 485242"/>
              <a:gd name="adj3" fmla="val 18602527"/>
              <a:gd name="adj4" fmla="val 11696155"/>
              <a:gd name="adj5" fmla="val 9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Flecha: curvada hacia la izquierda 17">
            <a:extLst>
              <a:ext uri="{FF2B5EF4-FFF2-40B4-BE49-F238E27FC236}">
                <a16:creationId xmlns:a16="http://schemas.microsoft.com/office/drawing/2014/main" id="{45EF2A9F-97B3-AA69-7E1E-22A4E2E1AD65}"/>
              </a:ext>
            </a:extLst>
          </p:cNvPr>
          <p:cNvSpPr/>
          <p:nvPr/>
        </p:nvSpPr>
        <p:spPr>
          <a:xfrm rot="11355738">
            <a:off x="2251800" y="3374917"/>
            <a:ext cx="490479" cy="13830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9" name="CuadroTexto 18">
            <a:extLst>
              <a:ext uri="{FF2B5EF4-FFF2-40B4-BE49-F238E27FC236}">
                <a16:creationId xmlns:a16="http://schemas.microsoft.com/office/drawing/2014/main" id="{F1843B1D-FE2B-EBE3-DE90-C7ED841FBA26}"/>
              </a:ext>
            </a:extLst>
          </p:cNvPr>
          <p:cNvSpPr txBox="1"/>
          <p:nvPr/>
        </p:nvSpPr>
        <p:spPr>
          <a:xfrm>
            <a:off x="613520" y="4026450"/>
            <a:ext cx="1517279" cy="646331"/>
          </a:xfrm>
          <a:prstGeom prst="rect">
            <a:avLst/>
          </a:prstGeom>
          <a:noFill/>
        </p:spPr>
        <p:txBody>
          <a:bodyPr wrap="square" rtlCol="0">
            <a:spAutoFit/>
          </a:bodyPr>
          <a:lstStyle/>
          <a:p>
            <a:pPr algn="ctr"/>
            <a:r>
              <a:rPr lang="es-ES" dirty="0"/>
              <a:t>Estimación del Valor</a:t>
            </a:r>
          </a:p>
        </p:txBody>
      </p:sp>
      <p:sp>
        <p:nvSpPr>
          <p:cNvPr id="20" name="CuadroTexto 19">
            <a:extLst>
              <a:ext uri="{FF2B5EF4-FFF2-40B4-BE49-F238E27FC236}">
                <a16:creationId xmlns:a16="http://schemas.microsoft.com/office/drawing/2014/main" id="{02AAE971-73C1-7777-CB08-797A84254853}"/>
              </a:ext>
            </a:extLst>
          </p:cNvPr>
          <p:cNvSpPr txBox="1"/>
          <p:nvPr/>
        </p:nvSpPr>
        <p:spPr>
          <a:xfrm>
            <a:off x="5423591" y="3244334"/>
            <a:ext cx="1517279" cy="369332"/>
          </a:xfrm>
          <a:prstGeom prst="rect">
            <a:avLst/>
          </a:prstGeom>
          <a:noFill/>
        </p:spPr>
        <p:txBody>
          <a:bodyPr wrap="square" rtlCol="0">
            <a:spAutoFit/>
          </a:bodyPr>
          <a:lstStyle/>
          <a:p>
            <a:pPr algn="just"/>
            <a:r>
              <a:rPr lang="es-ES" dirty="0"/>
              <a:t>Acción</a:t>
            </a:r>
          </a:p>
        </p:txBody>
      </p:sp>
      <p:sp>
        <p:nvSpPr>
          <p:cNvPr id="21" name="CuadroTexto 20">
            <a:extLst>
              <a:ext uri="{FF2B5EF4-FFF2-40B4-BE49-F238E27FC236}">
                <a16:creationId xmlns:a16="http://schemas.microsoft.com/office/drawing/2014/main" id="{BC585F01-7D63-FBF1-C6BE-A793F5DD738A}"/>
              </a:ext>
            </a:extLst>
          </p:cNvPr>
          <p:cNvSpPr txBox="1"/>
          <p:nvPr/>
        </p:nvSpPr>
        <p:spPr>
          <a:xfrm>
            <a:off x="5785288" y="5417100"/>
            <a:ext cx="1517279" cy="369332"/>
          </a:xfrm>
          <a:prstGeom prst="rect">
            <a:avLst/>
          </a:prstGeom>
          <a:noFill/>
        </p:spPr>
        <p:txBody>
          <a:bodyPr wrap="square" rtlCol="0">
            <a:spAutoFit/>
          </a:bodyPr>
          <a:lstStyle/>
          <a:p>
            <a:r>
              <a:rPr lang="es-ES" dirty="0"/>
              <a:t>Estado</a:t>
            </a:r>
          </a:p>
        </p:txBody>
      </p:sp>
      <p:sp>
        <p:nvSpPr>
          <p:cNvPr id="22" name="Flecha: hacia la izquierda 21">
            <a:extLst>
              <a:ext uri="{FF2B5EF4-FFF2-40B4-BE49-F238E27FC236}">
                <a16:creationId xmlns:a16="http://schemas.microsoft.com/office/drawing/2014/main" id="{7EA600B7-12D5-ADD7-808D-A24377E27802}"/>
              </a:ext>
            </a:extLst>
          </p:cNvPr>
          <p:cNvSpPr/>
          <p:nvPr/>
        </p:nvSpPr>
        <p:spPr>
          <a:xfrm>
            <a:off x="4713981" y="4229100"/>
            <a:ext cx="2588586" cy="2288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F459E177-6862-C212-392B-3D4DA7A3CF54}"/>
              </a:ext>
            </a:extLst>
          </p:cNvPr>
          <p:cNvSpPr txBox="1"/>
          <p:nvPr/>
        </p:nvSpPr>
        <p:spPr>
          <a:xfrm>
            <a:off x="5331841" y="4000225"/>
            <a:ext cx="1517279" cy="369332"/>
          </a:xfrm>
          <a:prstGeom prst="rect">
            <a:avLst/>
          </a:prstGeom>
          <a:noFill/>
        </p:spPr>
        <p:txBody>
          <a:bodyPr wrap="square" rtlCol="0">
            <a:spAutoFit/>
          </a:bodyPr>
          <a:lstStyle/>
          <a:p>
            <a:r>
              <a:rPr lang="es-ES" dirty="0"/>
              <a:t>Recompensa</a:t>
            </a:r>
          </a:p>
        </p:txBody>
      </p:sp>
      <p:pic>
        <p:nvPicPr>
          <p:cNvPr id="24" name="Audio 23">
            <a:hlinkClick r:id="" action="ppaction://media"/>
            <a:extLst>
              <a:ext uri="{FF2B5EF4-FFF2-40B4-BE49-F238E27FC236}">
                <a16:creationId xmlns:a16="http://schemas.microsoft.com/office/drawing/2014/main" id="{CDBC4AE2-2ABC-494C-F1F7-39C264717AE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96312947"/>
      </p:ext>
    </p:extLst>
  </p:cSld>
  <p:clrMapOvr>
    <a:masterClrMapping/>
  </p:clrMapOvr>
  <mc:AlternateContent xmlns:mc="http://schemas.openxmlformats.org/markup-compatibility/2006" xmlns:p14="http://schemas.microsoft.com/office/powerpoint/2010/main">
    <mc:Choice Requires="p14">
      <p:transition spd="slow" p14:dur="2000" advTm="26521"/>
    </mc:Choice>
    <mc:Fallback xmlns="">
      <p:transition spd="slow" advTm="26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12278" x="1927225" y="6769100"/>
          <p14:tracePt t="12280" x="1927225" y="6723063"/>
          <p14:tracePt t="12282" x="1949450" y="6723063"/>
          <p14:tracePt t="12284" x="1949450" y="6678613"/>
          <p14:tracePt t="12286" x="1949450" y="6634163"/>
          <p14:tracePt t="12288" x="1949450" y="6589713"/>
          <p14:tracePt t="12290" x="1971675" y="6565900"/>
          <p14:tracePt t="12292" x="1993900" y="6521450"/>
          <p14:tracePt t="12294" x="1993900" y="6477000"/>
          <p14:tracePt t="12295" x="2017713" y="6410325"/>
          <p14:tracePt t="12298" x="2039938" y="6342063"/>
          <p14:tracePt t="12300" x="2062163" y="6275388"/>
          <p14:tracePt t="12301" x="2062163" y="6230938"/>
          <p14:tracePt t="12304" x="2084388" y="6162675"/>
          <p14:tracePt t="12306" x="2106613" y="6096000"/>
          <p14:tracePt t="12309" x="2151063" y="5983288"/>
          <p14:tracePt t="12310" x="2173288" y="5916613"/>
          <p14:tracePt t="12311" x="2173288" y="5849938"/>
          <p14:tracePt t="12314" x="2197100" y="5759450"/>
          <p14:tracePt t="12316" x="2219325" y="5692775"/>
          <p14:tracePt t="12318" x="2241550" y="5626100"/>
          <p14:tracePt t="12320" x="2263775" y="5513388"/>
          <p14:tracePt t="12322" x="2263775" y="5446713"/>
          <p14:tracePt t="12325" x="2308225" y="5289550"/>
          <p14:tracePt t="12327" x="2330450" y="5221288"/>
          <p14:tracePt t="12329" x="2352675" y="5154613"/>
          <p14:tracePt t="12332" x="2352675" y="5065713"/>
          <p14:tracePt t="12334" x="2374900" y="4997450"/>
          <p14:tracePt t="12336" x="2398713" y="4930775"/>
          <p14:tracePt t="12338" x="2420938" y="4864100"/>
          <p14:tracePt t="12340" x="2420938" y="4795838"/>
          <p14:tracePt t="12343" x="2443163" y="4751388"/>
          <p14:tracePt t="12344" x="2465388" y="4684713"/>
          <p14:tracePt t="12346" x="2487613" y="4616450"/>
          <p14:tracePt t="12348" x="2487613" y="4549775"/>
          <p14:tracePt t="12350" x="2509838" y="4483100"/>
          <p14:tracePt t="12352" x="2532063" y="4437063"/>
          <p14:tracePt t="12354" x="2554288" y="4370388"/>
          <p14:tracePt t="12357" x="2554288" y="4325938"/>
          <p14:tracePt t="12361" x="2554288" y="4235450"/>
          <p14:tracePt t="12362" x="2578100" y="4191000"/>
          <p14:tracePt t="12363" x="2578100" y="4146550"/>
          <p14:tracePt t="12366" x="2600325" y="4102100"/>
          <p14:tracePt t="12368" x="2600325" y="4056063"/>
          <p14:tracePt t="12370" x="2600325" y="4033838"/>
          <p14:tracePt t="12372" x="2622550" y="3989388"/>
          <p14:tracePt t="12375" x="2622550" y="3967163"/>
          <p14:tracePt t="12377" x="2622550" y="3922713"/>
          <p14:tracePt t="12380" x="2644775" y="3898900"/>
          <p14:tracePt t="12382" x="2644775" y="3876675"/>
          <p14:tracePt t="12384" x="2644775" y="3854450"/>
          <p14:tracePt t="12385" x="2667000" y="3832225"/>
          <p14:tracePt t="12388" x="2667000" y="3810000"/>
          <p14:tracePt t="12391" x="2689225" y="3787775"/>
          <p14:tracePt t="12393" x="2733675" y="3743325"/>
          <p14:tracePt t="12398" x="2755900" y="3697288"/>
          <p14:tracePt t="12400" x="2755900" y="3675063"/>
          <p14:tracePt t="12402" x="2801938" y="3630613"/>
          <p14:tracePt t="12407" x="2846388" y="3608388"/>
          <p14:tracePt t="12410" x="2868613" y="3563938"/>
          <p14:tracePt t="12411" x="2890838" y="3517900"/>
          <p14:tracePt t="12414" x="2913063" y="3495675"/>
          <p14:tracePt t="12416" x="2935288" y="3473450"/>
          <p14:tracePt t="12418" x="2959100" y="3451225"/>
          <p14:tracePt t="12420" x="2981325" y="3429000"/>
          <p14:tracePt t="12422" x="2981325" y="3406775"/>
          <p14:tracePt t="12425" x="3003550" y="3362325"/>
          <p14:tracePt t="12427" x="3048000" y="3316288"/>
          <p14:tracePt t="12432" x="3070225" y="3271838"/>
          <p14:tracePt t="12434" x="3092450" y="3249613"/>
          <p14:tracePt t="12435" x="3114675" y="3227388"/>
          <p14:tracePt t="12438" x="3136900" y="3205163"/>
          <p14:tracePt t="12440" x="3182938" y="3182938"/>
          <p14:tracePt t="12444" x="3205163" y="3160713"/>
          <p14:tracePt t="12448" x="3205163" y="3136900"/>
          <p14:tracePt t="12450" x="3227388" y="3136900"/>
          <p14:tracePt t="12452" x="3249613" y="3114675"/>
          <p14:tracePt t="12457" x="3271838" y="3092450"/>
          <p14:tracePt t="12460" x="3316288" y="3070225"/>
          <p14:tracePt t="12462" x="3362325" y="3048000"/>
          <p14:tracePt t="12464" x="3362325" y="3025775"/>
          <p14:tracePt t="12466" x="3384550" y="3003550"/>
          <p14:tracePt t="12468" x="3451225" y="3003550"/>
          <p14:tracePt t="12470" x="3473450" y="2959100"/>
          <p14:tracePt t="12472" x="3495675" y="2959100"/>
          <p14:tracePt t="12475" x="3517900" y="2959100"/>
          <p14:tracePt t="12478" x="3563938" y="2913063"/>
          <p14:tracePt t="12479" x="3652838" y="2890838"/>
          <p14:tracePt t="12481" x="3854450" y="2824163"/>
          <p14:tracePt t="12484" x="3944938" y="2779713"/>
          <p14:tracePt t="12655" x="3967163" y="2779713"/>
          <p14:tracePt t="12676" x="3989388" y="2801938"/>
          <p14:tracePt t="12680" x="4011613" y="2801938"/>
          <p14:tracePt t="12683" x="4011613" y="2824163"/>
          <p14:tracePt t="12686" x="4033838" y="2824163"/>
          <p14:tracePt t="12688" x="4033838" y="2846388"/>
          <p14:tracePt t="12692" x="4056063" y="2868613"/>
          <p14:tracePt t="12694" x="4078288" y="2913063"/>
          <p14:tracePt t="12695" x="4124325" y="2959100"/>
          <p14:tracePt t="12698" x="4168775" y="3003550"/>
          <p14:tracePt t="12700" x="4213225" y="3048000"/>
          <p14:tracePt t="12701" x="4235450" y="3070225"/>
          <p14:tracePt t="12704" x="4257675" y="3092450"/>
          <p14:tracePt t="12706" x="4279900" y="3114675"/>
          <p14:tracePt t="12710" x="4303713" y="3136900"/>
          <p14:tracePt t="12712" x="4325938" y="3160713"/>
          <p14:tracePt t="12713" x="4370388" y="3182938"/>
          <p14:tracePt t="12718" x="4414838" y="3205163"/>
          <p14:tracePt t="12719" x="4414838" y="3227388"/>
          <p14:tracePt t="12722" x="4437063" y="3227388"/>
          <p14:tracePt t="12724" x="4459288" y="3227388"/>
          <p14:tracePt t="12725" x="4483100" y="3249613"/>
          <p14:tracePt t="12728" x="4505325" y="3249613"/>
          <p14:tracePt t="12732" x="4527550" y="3249613"/>
          <p14:tracePt t="12736" x="4572000" y="3249613"/>
          <p14:tracePt t="12748" x="4594225" y="3249613"/>
          <p14:tracePt t="12750" x="4616450" y="3249613"/>
          <p14:tracePt t="12752" x="4638675" y="3249613"/>
          <p14:tracePt t="12760" x="4660900" y="3249613"/>
          <p14:tracePt t="12764" x="4684713" y="3249613"/>
          <p14:tracePt t="12766" x="4684713" y="3227388"/>
          <p14:tracePt t="12770" x="4706938" y="3227388"/>
          <p14:tracePt t="12771" x="4729163" y="3227388"/>
          <p14:tracePt t="12778" x="4751388" y="3205163"/>
          <p14:tracePt t="12794" x="4751388" y="3160713"/>
          <p14:tracePt t="12798" x="4751388" y="3136900"/>
          <p14:tracePt t="12802" x="4751388" y="3114675"/>
          <p14:tracePt t="12806" x="4751388" y="3092450"/>
          <p14:tracePt t="12808" x="4751388" y="3070225"/>
          <p14:tracePt t="12812" x="4751388" y="3048000"/>
          <p14:tracePt t="12814" x="4706938" y="3025775"/>
          <p14:tracePt t="12816" x="4638675" y="2981325"/>
          <p14:tracePt t="12818" x="4594225" y="2913063"/>
          <p14:tracePt t="12819" x="4527550" y="2868613"/>
          <p14:tracePt t="12822" x="4483100" y="2824163"/>
          <p14:tracePt t="12826" x="4392613" y="2779713"/>
          <p14:tracePt t="12827" x="4370388" y="2755900"/>
          <p14:tracePt t="12829" x="4325938" y="2711450"/>
          <p14:tracePt t="12832" x="4279900" y="2711450"/>
          <p14:tracePt t="12834" x="4191000" y="2667000"/>
          <p14:tracePt t="12836" x="4124325" y="2644775"/>
          <p14:tracePt t="12838" x="4033838" y="2600325"/>
          <p14:tracePt t="12842" x="3832225" y="2578100"/>
          <p14:tracePt t="12846" x="3675063" y="2578100"/>
          <p14:tracePt t="12847" x="3586163" y="2578100"/>
          <p14:tracePt t="12849" x="3517900" y="2578100"/>
          <p14:tracePt t="12852" x="3451225" y="2578100"/>
          <p14:tracePt t="12854" x="3384550" y="2578100"/>
          <p14:tracePt t="12857" x="3294063" y="2578100"/>
          <p14:tracePt t="12860" x="3136900" y="2578100"/>
          <p14:tracePt t="12862" x="3048000" y="2578100"/>
          <p14:tracePt t="12864" x="2935288" y="2578100"/>
          <p14:tracePt t="12866" x="2846388" y="2622550"/>
          <p14:tracePt t="12868" x="2733675" y="2667000"/>
          <p14:tracePt t="12869" x="2667000" y="2689225"/>
          <p14:tracePt t="12872" x="2578100" y="2733675"/>
          <p14:tracePt t="12874" x="2465388" y="2779713"/>
          <p14:tracePt t="12876" x="2352675" y="2846388"/>
          <p14:tracePt t="12877" x="2263775" y="2913063"/>
          <p14:tracePt t="12879" x="2173288" y="2981325"/>
          <p14:tracePt t="12882" x="2062163" y="3070225"/>
          <p14:tracePt t="12883" x="1993900" y="3114675"/>
          <p14:tracePt t="12886" x="1882775" y="3205163"/>
          <p14:tracePt t="12887" x="1816100" y="3294063"/>
          <p14:tracePt t="12892" x="1681163" y="3429000"/>
          <p14:tracePt t="12894" x="1612900" y="3473450"/>
          <p14:tracePt t="12896" x="1590675" y="3517900"/>
          <p14:tracePt t="12898" x="1546225" y="3541713"/>
          <p14:tracePt t="12900" x="1524000" y="3608388"/>
          <p14:tracePt t="12901" x="1479550" y="3630613"/>
          <p14:tracePt t="12904" x="1457325" y="3675063"/>
          <p14:tracePt t="12906" x="1411288" y="3743325"/>
          <p14:tracePt t="12908" x="1389063" y="3787775"/>
          <p14:tracePt t="12910" x="1366838" y="3854450"/>
          <p14:tracePt t="12912" x="1344613" y="3922713"/>
          <p14:tracePt t="12913" x="1300163" y="4011613"/>
          <p14:tracePt t="12916" x="1277938" y="4078288"/>
          <p14:tracePt t="12918" x="1231900" y="4146550"/>
          <p14:tracePt t="12919" x="1231900" y="4213225"/>
          <p14:tracePt t="12922" x="1209675" y="4279900"/>
          <p14:tracePt t="12924" x="1165225" y="4348163"/>
          <p14:tracePt t="12926" x="1165225" y="4437063"/>
          <p14:tracePt t="12929" x="1143000" y="4505325"/>
          <p14:tracePt t="12930" x="1120775" y="4572000"/>
          <p14:tracePt t="12931" x="1120775" y="4638675"/>
          <p14:tracePt t="12934" x="1120775" y="4706938"/>
          <p14:tracePt t="12936" x="1098550" y="4773613"/>
          <p14:tracePt t="12938" x="1098550" y="4840288"/>
          <p14:tracePt t="12942" x="1098550" y="4886325"/>
          <p14:tracePt t="12946" x="1098550" y="5065713"/>
          <p14:tracePt t="12948" x="1098550" y="5110163"/>
          <p14:tracePt t="12950" x="1098550" y="5154613"/>
          <p14:tracePt t="12952" x="1098550" y="5199063"/>
          <p14:tracePt t="12954" x="1098550" y="5267325"/>
          <p14:tracePt t="12956" x="1098550" y="5311775"/>
          <p14:tracePt t="12958" x="1120775" y="5356225"/>
          <p14:tracePt t="12960" x="1120775" y="5378450"/>
          <p14:tracePt t="12962" x="1143000" y="5422900"/>
          <p14:tracePt t="12964" x="1165225" y="5446713"/>
          <p14:tracePt t="12966" x="1165225" y="5468938"/>
          <p14:tracePt t="12968" x="1187450" y="5491163"/>
          <p14:tracePt t="12970" x="1209675" y="5513388"/>
          <p14:tracePt t="12972" x="1209675" y="5535613"/>
          <p14:tracePt t="12974" x="1231900" y="5535613"/>
          <p14:tracePt t="12976" x="1255713" y="5580063"/>
          <p14:tracePt t="12977" x="1277938" y="5580063"/>
          <p14:tracePt t="12979" x="1322388" y="5602288"/>
          <p14:tracePt t="12982" x="1344613" y="5626100"/>
          <p14:tracePt t="12984" x="1389063" y="5626100"/>
          <p14:tracePt t="12986" x="1435100" y="5626100"/>
          <p14:tracePt t="12988" x="1479550" y="5626100"/>
          <p14:tracePt t="12991" x="1524000" y="5626100"/>
          <p14:tracePt t="12994" x="1568450" y="5626100"/>
          <p14:tracePt t="12996" x="1612900" y="5626100"/>
          <p14:tracePt t="12998" x="1658938" y="5626100"/>
          <p14:tracePt t="12999" x="1703388" y="5626100"/>
          <p14:tracePt t="13002" x="1770063" y="5626100"/>
          <p14:tracePt t="13003" x="1838325" y="5626100"/>
          <p14:tracePt t="13006" x="1882775" y="5602288"/>
          <p14:tracePt t="13009" x="2017713" y="5580063"/>
          <p14:tracePt t="13012" x="2106613" y="5557838"/>
          <p14:tracePt t="13013" x="2151063" y="5535613"/>
          <p14:tracePt t="13015" x="2219325" y="5513388"/>
          <p14:tracePt t="13018" x="2286000" y="5491163"/>
          <p14:tracePt t="13020" x="2330450" y="5468938"/>
          <p14:tracePt t="13022" x="2420938" y="5422900"/>
          <p14:tracePt t="13025" x="2487613" y="5400675"/>
          <p14:tracePt t="13028" x="2622550" y="5334000"/>
          <p14:tracePt t="13029" x="2711450" y="5311775"/>
          <p14:tracePt t="13031" x="2779713" y="5245100"/>
          <p14:tracePt t="13034" x="2824163" y="5221288"/>
          <p14:tracePt t="13036" x="2868613" y="5176838"/>
          <p14:tracePt t="13038" x="2935288" y="5132388"/>
          <p14:tracePt t="13041" x="2981325" y="5087938"/>
          <p14:tracePt t="13044" x="3092450" y="4997450"/>
          <p14:tracePt t="13045" x="3114675" y="4975225"/>
          <p14:tracePt t="13047" x="3160713" y="4930775"/>
          <p14:tracePt t="13050" x="3227388" y="4864100"/>
          <p14:tracePt t="13052" x="3249613" y="4818063"/>
          <p14:tracePt t="13054" x="3294063" y="4773613"/>
          <p14:tracePt t="13056" x="3316288" y="4729163"/>
          <p14:tracePt t="13060" x="3384550" y="4616450"/>
          <p14:tracePt t="13062" x="3429000" y="4572000"/>
          <p14:tracePt t="13063" x="3429000" y="4527550"/>
          <p14:tracePt t="13065" x="3451225" y="4483100"/>
          <p14:tracePt t="13068" x="3473450" y="4392613"/>
          <p14:tracePt t="13070" x="3495675" y="4348163"/>
          <p14:tracePt t="13072" x="3495675" y="4279900"/>
          <p14:tracePt t="13074" x="3517900" y="4235450"/>
          <p14:tracePt t="13077" x="3541713" y="4191000"/>
          <p14:tracePt t="13079" x="3563938" y="4078288"/>
          <p14:tracePt t="13082" x="3563938" y="4011613"/>
          <p14:tracePt t="13084" x="3563938" y="3944938"/>
          <p14:tracePt t="13086" x="3563938" y="3876675"/>
          <p14:tracePt t="13088" x="3563938" y="3832225"/>
          <p14:tracePt t="13092" x="3563938" y="3697288"/>
          <p14:tracePt t="13095" x="3563938" y="3541713"/>
          <p14:tracePt t="13097" x="3541713" y="3473450"/>
          <p14:tracePt t="13100" x="3517900" y="3406775"/>
          <p14:tracePt t="13102" x="3495675" y="3340100"/>
          <p14:tracePt t="13104" x="3495675" y="3271838"/>
          <p14:tracePt t="13106" x="3473450" y="3205163"/>
          <p14:tracePt t="13109" x="3429000" y="3114675"/>
          <p14:tracePt t="13110" x="3384550" y="3025775"/>
          <p14:tracePt t="13112" x="3384550" y="2981325"/>
          <p14:tracePt t="13114" x="3340100" y="2935288"/>
          <p14:tracePt t="13115" x="3316288" y="2890838"/>
          <p14:tracePt t="13118" x="3271838" y="2824163"/>
          <p14:tracePt t="13120" x="3249613" y="2779713"/>
          <p14:tracePt t="13122" x="3227388" y="2733675"/>
          <p14:tracePt t="13125" x="3182938" y="2689225"/>
          <p14:tracePt t="13128" x="3136900" y="2622550"/>
          <p14:tracePt t="13129" x="3114675" y="2578100"/>
          <p14:tracePt t="13132" x="3092450" y="2554288"/>
          <p14:tracePt t="13134" x="3070225" y="2532063"/>
          <p14:tracePt t="13136" x="3048000" y="2509838"/>
          <p14:tracePt t="13138" x="3025775" y="2509838"/>
          <p14:tracePt t="13141" x="3025775" y="2487613"/>
          <p14:tracePt t="13144" x="2981325" y="2465388"/>
          <p14:tracePt t="13145" x="2959100" y="2465388"/>
          <p14:tracePt t="13148" x="2935288" y="2443163"/>
          <p14:tracePt t="13150" x="2913063" y="2443163"/>
          <p14:tracePt t="13152" x="2890838" y="2443163"/>
          <p14:tracePt t="13154" x="2890838" y="2420938"/>
          <p14:tracePt t="13156" x="2868613" y="2420938"/>
          <p14:tracePt t="13159" x="2846388" y="2420938"/>
          <p14:tracePt t="13162" x="2824163" y="2420938"/>
          <p14:tracePt t="13164" x="2801938" y="2420938"/>
          <p14:tracePt t="13166" x="2779713" y="2420938"/>
          <p14:tracePt t="13170" x="2755900" y="2420938"/>
          <p14:tracePt t="13177" x="2711450" y="2420938"/>
          <p14:tracePt t="13178" x="2689225" y="2443163"/>
          <p14:tracePt t="13182" x="2667000" y="2443163"/>
          <p14:tracePt t="13184" x="2667000" y="2465388"/>
          <p14:tracePt t="13186" x="2644775" y="2465388"/>
          <p14:tracePt t="13188" x="2644775" y="2487613"/>
          <p14:tracePt t="13192" x="2600325" y="2509838"/>
          <p14:tracePt t="13193" x="2600325" y="2532063"/>
          <p14:tracePt t="13195" x="2578100" y="2532063"/>
          <p14:tracePt t="13204" x="2554288" y="2554288"/>
          <p14:tracePt t="13210" x="2532063" y="2578100"/>
          <p14:tracePt t="13214" x="2509838" y="2578100"/>
          <p14:tracePt t="13218" x="2509838" y="2600325"/>
          <p14:tracePt t="13220" x="2487613" y="2622550"/>
          <p14:tracePt t="13229" x="2465388" y="2644775"/>
          <p14:tracePt t="13237" x="2443163" y="2667000"/>
          <p14:tracePt t="13245" x="2420938" y="2689225"/>
          <p14:tracePt t="13251" x="2420938" y="2711450"/>
          <p14:tracePt t="13808" x="2420938" y="2733675"/>
          <p14:tracePt t="13824" x="2443163" y="2755900"/>
          <p14:tracePt t="13830" x="2443163" y="2779713"/>
          <p14:tracePt t="13832" x="2443163" y="2801938"/>
          <p14:tracePt t="13833" x="2465388" y="2801938"/>
          <p14:tracePt t="13838" x="2465388" y="2824163"/>
          <p14:tracePt t="13844" x="2487613" y="2846388"/>
          <p14:tracePt t="13845" x="2487613" y="2868613"/>
          <p14:tracePt t="13847" x="2509838" y="2890838"/>
          <p14:tracePt t="13852" x="2532063" y="2913063"/>
          <p14:tracePt t="13856" x="2532063" y="2935288"/>
          <p14:tracePt t="13859" x="2554288" y="2935288"/>
          <p14:tracePt t="13861" x="2554288" y="2959100"/>
          <p14:tracePt t="13862" x="2554288" y="2981325"/>
          <p14:tracePt t="13863" x="2578100" y="2981325"/>
          <p14:tracePt t="13866" x="2578100" y="3003550"/>
          <p14:tracePt t="13870" x="2600325" y="3003550"/>
          <p14:tracePt t="13871" x="2622550" y="3025775"/>
          <p14:tracePt t="13877" x="2622550" y="3048000"/>
          <p14:tracePt t="13880" x="2644775" y="3070225"/>
          <p14:tracePt t="13884" x="2644775" y="3092450"/>
          <p14:tracePt t="13886" x="2667000" y="3092450"/>
          <p14:tracePt t="13888" x="2667000" y="3114675"/>
          <p14:tracePt t="13894" x="2689225" y="3136900"/>
          <p14:tracePt t="13896" x="2689225" y="3160713"/>
          <p14:tracePt t="13897" x="2711450" y="3160713"/>
          <p14:tracePt t="13900" x="2711450" y="3182938"/>
          <p14:tracePt t="13909" x="2733675" y="3182938"/>
          <p14:tracePt t="13912" x="2755900" y="3205163"/>
          <p14:tracePt t="13916" x="2755900" y="3227388"/>
          <p14:tracePt t="13920" x="2779713" y="3227388"/>
          <p14:tracePt t="13926" x="2801938" y="3227388"/>
          <p14:tracePt t="13928" x="2801938" y="3249613"/>
          <p14:tracePt t="13935" x="2824163" y="3249613"/>
          <p14:tracePt t="13941" x="2824163" y="3271838"/>
          <p14:tracePt t="14063" x="2824163" y="3294063"/>
          <p14:tracePt t="14075" x="2846388" y="3316288"/>
          <p14:tracePt t="14082" x="2846388" y="3340100"/>
          <p14:tracePt t="14087" x="2846388" y="3362325"/>
          <p14:tracePt t="14095" x="2846388" y="3384550"/>
          <p14:tracePt t="14098" x="2868613" y="3384550"/>
          <p14:tracePt t="14100" x="2868613" y="3406775"/>
          <p14:tracePt t="14108" x="2868613" y="3451225"/>
          <p14:tracePt t="14111" x="2890838" y="3451225"/>
          <p14:tracePt t="14114" x="2890838" y="3473450"/>
          <p14:tracePt t="14121" x="2890838" y="3495675"/>
          <p14:tracePt t="14128" x="2890838" y="3517900"/>
          <p14:tracePt t="14130" x="2890838" y="3541713"/>
          <p14:tracePt t="14137" x="2890838" y="3563938"/>
          <p14:tracePt t="14143" x="2890838" y="3586163"/>
          <p14:tracePt t="14148" x="2890838" y="3608388"/>
          <p14:tracePt t="14155" x="2890838" y="3630613"/>
          <p14:tracePt t="14167" x="2890838" y="3652838"/>
          <p14:tracePt t="14185" x="2890838" y="3675063"/>
          <p14:tracePt t="14222" x="2913063" y="3675063"/>
          <p14:tracePt t="14224" x="2913063" y="3652838"/>
          <p14:tracePt t="14233" x="2913063" y="3630613"/>
          <p14:tracePt t="14237" x="2913063" y="3608388"/>
          <p14:tracePt t="14242" x="2913063" y="3586163"/>
          <p14:tracePt t="14246" x="2935288" y="3586163"/>
          <p14:tracePt t="14248" x="2935288" y="3563938"/>
          <p14:tracePt t="14252" x="2935288" y="3541713"/>
          <p14:tracePt t="14254" x="2935288" y="3517900"/>
          <p14:tracePt t="14261" x="2935288" y="3495675"/>
          <p14:tracePt t="14264" x="2935288" y="3473450"/>
          <p14:tracePt t="14272" x="2959100" y="3429000"/>
          <p14:tracePt t="14277" x="2959100" y="3406775"/>
          <p14:tracePt t="14282" x="2959100" y="3384550"/>
          <p14:tracePt t="14289" x="2959100" y="3362325"/>
          <p14:tracePt t="14291" x="2959100" y="3340100"/>
          <p14:tracePt t="14296" x="2959100" y="3316288"/>
          <p14:tracePt t="14304" x="2959100" y="3294063"/>
          <p14:tracePt t="14311" x="2959100" y="3271838"/>
          <p14:tracePt t="14315" x="2959100" y="3249613"/>
          <p14:tracePt t="14326" x="2959100" y="3227388"/>
          <p14:tracePt t="14337" x="2959100" y="3205163"/>
          <p14:tracePt t="14355" x="2981325" y="3182938"/>
          <p14:tracePt t="14381" x="3003550" y="3160713"/>
          <p14:tracePt t="14429" x="3025775" y="3160713"/>
          <p14:tracePt t="14447" x="3025775" y="3182938"/>
          <p14:tracePt t="14453" x="3048000" y="3182938"/>
          <p14:tracePt t="14459" x="3048000" y="3205163"/>
          <p14:tracePt t="14471" x="3048000" y="3227388"/>
          <p14:tracePt t="14477" x="3070225" y="3227388"/>
          <p14:tracePt t="14492" x="3070225" y="3249613"/>
          <p14:tracePt t="14504" x="3070225" y="3227388"/>
          <p14:tracePt t="14507" x="3070225" y="3160713"/>
          <p14:tracePt t="14508" x="3070225" y="3136900"/>
          <p14:tracePt t="14511" x="3070225" y="3114675"/>
          <p14:tracePt t="14512" x="3092450" y="3070225"/>
          <p14:tracePt t="14514" x="3092450" y="3048000"/>
          <p14:tracePt t="14516" x="3092450" y="3025775"/>
          <p14:tracePt t="14518" x="3092450" y="3003550"/>
          <p14:tracePt t="14520" x="3092450" y="2981325"/>
          <p14:tracePt t="14522" x="3092450" y="2959100"/>
          <p14:tracePt t="14524" x="3092450" y="2935288"/>
          <p14:tracePt t="14526" x="3092450" y="2868613"/>
          <p14:tracePt t="14528" x="3092450" y="2824163"/>
          <p14:tracePt t="14532" x="3092450" y="2779713"/>
          <p14:tracePt t="14533" x="3092450" y="2755900"/>
          <p14:tracePt t="14535" x="3092450" y="2733675"/>
          <p14:tracePt t="14537" x="3092450" y="2711450"/>
          <p14:tracePt t="14543" x="3092450" y="2689225"/>
          <p14:tracePt t="14546" x="3092450" y="2667000"/>
          <p14:tracePt t="14547" x="3092450" y="2644775"/>
          <p14:tracePt t="14550" x="3092450" y="2622550"/>
          <p14:tracePt t="14552" x="3092450" y="2600325"/>
          <p14:tracePt t="14556" x="3092450" y="2578100"/>
          <p14:tracePt t="14559" x="3092450" y="2554288"/>
          <p14:tracePt t="14562" x="3092450" y="2532063"/>
          <p14:tracePt t="14566" x="3092450" y="2509838"/>
          <p14:tracePt t="14573" x="3092450" y="2465388"/>
          <p14:tracePt t="14577" x="3092450" y="2443163"/>
          <p14:tracePt t="14582" x="3092450" y="2420938"/>
          <p14:tracePt t="14589" x="3092450" y="2398713"/>
          <p14:tracePt t="14594" x="3114675" y="2374900"/>
          <p14:tracePt t="14596" x="3114675" y="2352675"/>
          <p14:tracePt t="14600" x="3136900" y="2330450"/>
          <p14:tracePt t="14602" x="3136900" y="2308225"/>
          <p14:tracePt t="14604" x="3136900" y="2286000"/>
          <p14:tracePt t="14606" x="3160713" y="2286000"/>
          <p14:tracePt t="14610" x="3160713" y="2241550"/>
          <p14:tracePt t="14612" x="3182938" y="2219325"/>
          <p14:tracePt t="14614" x="3205163" y="2219325"/>
          <p14:tracePt t="14616" x="3205163" y="2173288"/>
          <p14:tracePt t="14618" x="3227388" y="2151063"/>
          <p14:tracePt t="14620" x="3227388" y="2128838"/>
          <p14:tracePt t="14622" x="3249613" y="2106613"/>
          <p14:tracePt t="14624" x="3271838" y="2106613"/>
          <p14:tracePt t="14627" x="3271838" y="2062163"/>
          <p14:tracePt t="14628" x="3294063" y="2062163"/>
          <p14:tracePt t="14629" x="3294063" y="2039938"/>
          <p14:tracePt t="14632" x="3340100" y="2017713"/>
          <p14:tracePt t="14634" x="3340100" y="1993900"/>
          <p14:tracePt t="14636" x="3362325" y="1993900"/>
          <p14:tracePt t="14638" x="3384550" y="1971675"/>
          <p14:tracePt t="14640" x="3406775" y="1949450"/>
          <p14:tracePt t="14643" x="3406775" y="1927225"/>
          <p14:tracePt t="14646" x="3451225" y="1905000"/>
          <p14:tracePt t="14648" x="3473450" y="1905000"/>
          <p14:tracePt t="14650" x="3517900" y="1860550"/>
          <p14:tracePt t="14654" x="3563938" y="1838325"/>
          <p14:tracePt t="14656" x="3586163" y="1816100"/>
          <p14:tracePt t="14662" x="3652838" y="1770063"/>
          <p14:tracePt t="14663" x="3675063" y="1770063"/>
          <p14:tracePt t="14665" x="3697288" y="1747838"/>
          <p14:tracePt t="14670" x="3721100" y="1725613"/>
          <p14:tracePt t="14671" x="3743325" y="1703388"/>
          <p14:tracePt t="14674" x="3765550" y="1703388"/>
          <p14:tracePt t="14678" x="3787775" y="1681163"/>
          <p14:tracePt t="14680" x="3810000" y="1681163"/>
          <p14:tracePt t="14684" x="3832225" y="1681163"/>
          <p14:tracePt t="14693" x="3876675" y="1636713"/>
          <p14:tracePt t="14695" x="3898900" y="1636713"/>
          <p14:tracePt t="14697" x="3922713" y="1612900"/>
          <p14:tracePt t="14702" x="3967163" y="1612900"/>
          <p14:tracePt t="14706" x="3989388" y="1590675"/>
          <p14:tracePt t="14709" x="4011613" y="1590675"/>
          <p14:tracePt t="14711" x="4056063" y="1568450"/>
          <p14:tracePt t="14714" x="4078288" y="1568450"/>
          <p14:tracePt t="14716" x="4102100" y="1568450"/>
          <p14:tracePt t="14718" x="4146550" y="1568450"/>
          <p14:tracePt t="14720" x="4168775" y="1546225"/>
          <p14:tracePt t="14721" x="4191000" y="1546225"/>
          <p14:tracePt t="14724" x="4213225" y="1546225"/>
          <p14:tracePt t="14726" x="4257675" y="1524000"/>
          <p14:tracePt t="14728" x="4279900" y="1524000"/>
          <p14:tracePt t="14729" x="4303713" y="1524000"/>
          <p14:tracePt t="14732" x="4370388" y="1524000"/>
          <p14:tracePt t="14736" x="4414838" y="1524000"/>
          <p14:tracePt t="14738" x="4437063" y="1501775"/>
          <p14:tracePt t="14740" x="4483100" y="1501775"/>
          <p14:tracePt t="14744" x="4527550" y="1501775"/>
          <p14:tracePt t="14746" x="4572000" y="1501775"/>
          <p14:tracePt t="14748" x="4616450" y="1501775"/>
          <p14:tracePt t="14750" x="4638675" y="1501775"/>
          <p14:tracePt t="14752" x="4684713" y="1501775"/>
          <p14:tracePt t="14753" x="4729163" y="1501775"/>
          <p14:tracePt t="14756" x="4751388" y="1501775"/>
          <p14:tracePt t="14760" x="4818063" y="1501775"/>
          <p14:tracePt t="14762" x="4840288" y="1501775"/>
          <p14:tracePt t="14764" x="4886325" y="1501775"/>
          <p14:tracePt t="14766" x="4930775" y="1501775"/>
          <p14:tracePt t="14768" x="4953000" y="1501775"/>
          <p14:tracePt t="14770" x="4975225" y="1501775"/>
          <p14:tracePt t="14772" x="5019675" y="1501775"/>
          <p14:tracePt t="14773" x="5065713" y="1524000"/>
          <p14:tracePt t="14776" x="5087938" y="1524000"/>
          <p14:tracePt t="14778" x="5132388" y="1524000"/>
          <p14:tracePt t="14779" x="5176838" y="1524000"/>
          <p14:tracePt t="14782" x="5221288" y="1524000"/>
          <p14:tracePt t="14784" x="5267325" y="1524000"/>
          <p14:tracePt t="14788" x="5311775" y="1546225"/>
          <p14:tracePt t="14790" x="5356225" y="1546225"/>
          <p14:tracePt t="14793" x="5378450" y="1546225"/>
          <p14:tracePt t="14794" x="5422900" y="1568450"/>
          <p14:tracePt t="14795" x="5446713" y="1568450"/>
          <p14:tracePt t="14798" x="5468938" y="1568450"/>
          <p14:tracePt t="14800" x="5535613" y="1568450"/>
          <p14:tracePt t="14802" x="5557838" y="1590675"/>
          <p14:tracePt t="14804" x="5580063" y="1590675"/>
          <p14:tracePt t="14806" x="5626100" y="1612900"/>
          <p14:tracePt t="14809" x="5648325" y="1612900"/>
          <p14:tracePt t="14812" x="5715000" y="1612900"/>
          <p14:tracePt t="14813" x="5737225" y="1612900"/>
          <p14:tracePt t="14816" x="5759450" y="1612900"/>
          <p14:tracePt t="14817" x="5781675" y="1636713"/>
          <p14:tracePt t="14820" x="5803900" y="1636713"/>
          <p14:tracePt t="14822" x="5827713" y="1636713"/>
          <p14:tracePt t="14824" x="5872163" y="1658938"/>
          <p14:tracePt t="14826" x="5894388" y="1658938"/>
          <p14:tracePt t="14828" x="5916613" y="1658938"/>
          <p14:tracePt t="14830" x="5938838" y="1681163"/>
          <p14:tracePt t="14832" x="5961063" y="1703388"/>
          <p14:tracePt t="14834" x="5983288" y="1703388"/>
          <p14:tracePt t="14836" x="6029325" y="1703388"/>
          <p14:tracePt t="14838" x="6051550" y="1725613"/>
          <p14:tracePt t="14840" x="6073775" y="1725613"/>
          <p14:tracePt t="14844" x="6118225" y="1747838"/>
          <p14:tracePt t="14846" x="6162675" y="1770063"/>
          <p14:tracePt t="14847" x="6184900" y="1770063"/>
          <p14:tracePt t="14850" x="6184900" y="1792288"/>
          <p14:tracePt t="14852" x="6230938" y="1816100"/>
          <p14:tracePt t="14853" x="6275388" y="1816100"/>
          <p14:tracePt t="14863" x="6364288" y="1860550"/>
          <p14:tracePt t="14864" x="6410325" y="1882775"/>
          <p14:tracePt t="14866" x="6432550" y="1882775"/>
          <p14:tracePt t="14868" x="6454775" y="1905000"/>
          <p14:tracePt t="14869" x="6499225" y="1905000"/>
          <p14:tracePt t="14872" x="6521450" y="1927225"/>
          <p14:tracePt t="14874" x="6543675" y="1927225"/>
          <p14:tracePt t="14878" x="6611938" y="1949450"/>
          <p14:tracePt t="14879" x="6634163" y="1949450"/>
          <p14:tracePt t="14881" x="6656388" y="1971675"/>
          <p14:tracePt t="14884" x="6678613" y="1971675"/>
          <p14:tracePt t="14886" x="6700838" y="1971675"/>
          <p14:tracePt t="14888" x="6723063" y="1993900"/>
          <p14:tracePt t="14890" x="6745288" y="1993900"/>
          <p14:tracePt t="14893" x="6769100" y="2017713"/>
          <p14:tracePt t="14895" x="6813550" y="2017713"/>
          <p14:tracePt t="14897" x="6835775" y="2017713"/>
          <p14:tracePt t="14900" x="6858000" y="2039938"/>
          <p14:tracePt t="14902" x="6880225" y="2039938"/>
          <p14:tracePt t="14903" x="6902450" y="2039938"/>
          <p14:tracePt t="14906" x="6924675" y="2039938"/>
          <p14:tracePt t="14908" x="6946900" y="2039938"/>
          <p14:tracePt t="14910" x="6970713" y="2062163"/>
          <p14:tracePt t="14912" x="6992938" y="2084388"/>
          <p14:tracePt t="14913" x="7015163" y="2084388"/>
          <p14:tracePt t="14915" x="7037388" y="2084388"/>
          <p14:tracePt t="14918" x="7059613" y="2084388"/>
          <p14:tracePt t="14920" x="7081838" y="2084388"/>
          <p14:tracePt t="14922" x="7126288" y="2106613"/>
          <p14:tracePt t="14926" x="7172325" y="2128838"/>
          <p14:tracePt t="14929" x="7216775" y="2128838"/>
          <p14:tracePt t="14932" x="7261225" y="2128838"/>
          <p14:tracePt t="14934" x="7283450" y="2151063"/>
          <p14:tracePt t="14936" x="7327900" y="2173288"/>
          <p14:tracePt t="14938" x="7373938" y="2197100"/>
          <p14:tracePt t="14940" x="7396163" y="2197100"/>
          <p14:tracePt t="14944" x="7462838" y="2219325"/>
          <p14:tracePt t="14946" x="7485063" y="2241550"/>
          <p14:tracePt t="14948" x="7531100" y="2241550"/>
          <p14:tracePt t="14950" x="7575550" y="2263775"/>
          <p14:tracePt t="14952" x="7620000" y="2286000"/>
          <p14:tracePt t="14954" x="7664450" y="2286000"/>
          <p14:tracePt t="14956" x="7686675" y="2286000"/>
          <p14:tracePt t="14958" x="7732713" y="2308225"/>
          <p14:tracePt t="14960" x="7777163" y="2330450"/>
          <p14:tracePt t="14962" x="7799388" y="2330450"/>
          <p14:tracePt t="14963" x="7843838" y="2352675"/>
          <p14:tracePt t="14965" x="7888288" y="2352675"/>
          <p14:tracePt t="14968" x="7934325" y="2352675"/>
          <p14:tracePt t="14970" x="8001000" y="2374900"/>
          <p14:tracePt t="14972" x="8113713" y="2398713"/>
          <p14:tracePt t="14974" x="8404225" y="2443163"/>
          <p14:tracePt t="14976" x="8539163" y="2465388"/>
          <p14:tracePt t="14978" x="8561388" y="2465388"/>
          <p14:tracePt t="14988" x="8605838" y="2465388"/>
          <p14:tracePt t="14997" x="8628063" y="2465388"/>
          <p14:tracePt t="15000" x="8650288" y="2465388"/>
          <p14:tracePt t="15002" x="8674100" y="2465388"/>
          <p14:tracePt t="15006" x="8696325" y="2465388"/>
          <p14:tracePt t="15012" x="8718550" y="2465388"/>
          <p14:tracePt t="15014" x="8740775" y="2465388"/>
          <p14:tracePt t="15019" x="8763000" y="2465388"/>
          <p14:tracePt t="15022" x="8785225" y="2465388"/>
          <p14:tracePt t="15024" x="8807450" y="2443163"/>
          <p14:tracePt t="15027" x="8829675" y="2443163"/>
          <p14:tracePt t="15029" x="8829675" y="2420938"/>
          <p14:tracePt t="15030" x="8851900" y="2420938"/>
          <p14:tracePt t="15034" x="8897938" y="2420938"/>
          <p14:tracePt t="15039" x="8920163" y="2398713"/>
          <p14:tracePt t="15040" x="8942388" y="2374900"/>
          <p14:tracePt t="15045" x="9009063" y="2352675"/>
          <p14:tracePt t="15048" x="9031288" y="2330450"/>
          <p14:tracePt t="15050" x="9055100" y="2330450"/>
          <p14:tracePt t="15052" x="9055100" y="2308225"/>
          <p14:tracePt t="15064" x="9099550" y="2241550"/>
          <p14:tracePt t="15065" x="9121775" y="2219325"/>
          <p14:tracePt t="15071" x="9121775" y="2173288"/>
          <p14:tracePt t="15073" x="9144000" y="2151063"/>
          <p14:tracePt t="15076" x="9144000" y="2128838"/>
          <p14:tracePt t="15080" x="9144000" y="2106613"/>
          <p14:tracePt t="15082" x="9144000" y="2084388"/>
          <p14:tracePt t="15084" x="9144000" y="2062163"/>
          <p14:tracePt t="15088" x="9144000" y="2039938"/>
          <p14:tracePt t="15090" x="9144000" y="2017713"/>
          <p14:tracePt t="15093" x="9144000" y="1993900"/>
          <p14:tracePt t="15096" x="9144000" y="1971675"/>
          <p14:tracePt t="15100" x="9144000" y="1949450"/>
          <p14:tracePt t="15105" x="9144000" y="1927225"/>
          <p14:tracePt t="15109" x="9144000" y="1905000"/>
          <p14:tracePt t="15112" x="9144000" y="1882775"/>
          <p14:tracePt t="15113" x="9144000" y="1860550"/>
          <p14:tracePt t="15116" x="9121775" y="1860550"/>
          <p14:tracePt t="15121" x="9121775" y="1838325"/>
          <p14:tracePt t="15131" x="9099550" y="1770063"/>
          <p14:tracePt t="15133" x="9077325" y="1770063"/>
          <p14:tracePt t="15136" x="9077325" y="1747838"/>
          <p14:tracePt t="15140" x="9055100" y="1725613"/>
          <p14:tracePt t="15145" x="9031288" y="1703388"/>
          <p14:tracePt t="15151" x="9031288" y="1681163"/>
          <p14:tracePt t="15152" x="9009063" y="1681163"/>
          <p14:tracePt t="15153" x="9009063" y="1658938"/>
          <p14:tracePt t="15158" x="9009063" y="1636713"/>
          <p14:tracePt t="15162" x="9009063" y="1612900"/>
          <p14:tracePt t="15164" x="8986838" y="1612900"/>
          <p14:tracePt t="15171" x="8964613" y="1590675"/>
          <p14:tracePt t="15180" x="8964613" y="1568450"/>
          <p14:tracePt t="15182" x="8942388" y="1568450"/>
          <p14:tracePt t="15186" x="8942388" y="1546225"/>
          <p14:tracePt t="15188" x="8942388" y="1524000"/>
          <p14:tracePt t="15195" x="8920163" y="1501775"/>
          <p14:tracePt t="15202" x="8920163" y="1479550"/>
          <p14:tracePt t="15206" x="8897938" y="1479550"/>
          <p14:tracePt t="15213" x="8897938" y="1457325"/>
          <p14:tracePt t="15221" x="8897938" y="1435100"/>
          <p14:tracePt t="15942" x="8897938" y="1524000"/>
          <p14:tracePt t="15944" x="8897938" y="1546225"/>
          <p14:tracePt t="15945" x="8897938" y="1568450"/>
          <p14:tracePt t="15948" x="8920163" y="1612900"/>
          <p14:tracePt t="15950" x="8942388" y="1612900"/>
          <p14:tracePt t="15951" x="8942388" y="1636713"/>
          <p14:tracePt t="15954" x="8942388" y="1658938"/>
          <p14:tracePt t="15956" x="8964613" y="1658938"/>
          <p14:tracePt t="15958" x="8964613" y="1681163"/>
          <p14:tracePt t="15963" x="8964613" y="1703388"/>
          <p14:tracePt t="16131" x="8964613" y="1725613"/>
          <p14:tracePt t="16169" x="8942388" y="1747838"/>
          <p14:tracePt t="16193" x="8920163" y="1747838"/>
          <p14:tracePt t="17023" x="8897938" y="1747838"/>
          <p14:tracePt t="17035" x="8897938" y="1770063"/>
          <p14:tracePt t="17047" x="8875713" y="1792288"/>
          <p14:tracePt t="17059" x="8851900" y="1792288"/>
          <p14:tracePt t="17072" x="8829675" y="1816100"/>
          <p14:tracePt t="17074" x="8807450" y="1816100"/>
          <p14:tracePt t="17083" x="8785225" y="1838325"/>
          <p14:tracePt t="17091" x="8763000" y="1860550"/>
          <p14:tracePt t="17094" x="8740775" y="1882775"/>
          <p14:tracePt t="17096" x="8696325" y="1927225"/>
          <p14:tracePt t="17098" x="8628063" y="1971675"/>
          <p14:tracePt t="17100" x="8628063" y="1993900"/>
          <p14:tracePt t="17101" x="8583613" y="2017713"/>
          <p14:tracePt t="17104" x="8539163" y="2062163"/>
          <p14:tracePt t="17106" x="8516938" y="2084388"/>
          <p14:tracePt t="17107" x="8470900" y="2106613"/>
          <p14:tracePt t="17110" x="8448675" y="2151063"/>
          <p14:tracePt t="17112" x="8426450" y="2173288"/>
          <p14:tracePt t="17114" x="8382000" y="2219325"/>
          <p14:tracePt t="17116" x="8359775" y="2219325"/>
          <p14:tracePt t="17118" x="8293100" y="2286000"/>
          <p14:tracePt t="17120" x="8247063" y="2308225"/>
          <p14:tracePt t="17122" x="8247063" y="2330450"/>
          <p14:tracePt t="17124" x="8202613" y="2330450"/>
          <p14:tracePt t="17125" x="8180388" y="2374900"/>
          <p14:tracePt t="17128" x="8158163" y="2398713"/>
          <p14:tracePt t="17130" x="8089900" y="2420938"/>
          <p14:tracePt t="17132" x="8045450" y="2443163"/>
          <p14:tracePt t="17133" x="8045450" y="2465388"/>
          <p14:tracePt t="17136" x="8001000" y="2487613"/>
          <p14:tracePt t="17138" x="7934325" y="2532063"/>
          <p14:tracePt t="17140" x="7888288" y="2554288"/>
          <p14:tracePt t="17142" x="7843838" y="2600325"/>
          <p14:tracePt t="17241" x="6454775" y="3451225"/>
          <p14:tracePt t="17245" x="6342063" y="3541713"/>
          <p14:tracePt t="17250" x="6184900" y="3652838"/>
          <p14:tracePt t="17252" x="6162675" y="3675063"/>
          <p14:tracePt t="17253" x="6096000" y="3697288"/>
          <p14:tracePt t="17256" x="6051550" y="3743325"/>
          <p14:tracePt t="17258" x="6029325" y="3787775"/>
          <p14:tracePt t="17259" x="5983288" y="3810000"/>
          <p14:tracePt t="17262" x="5938838" y="3876675"/>
          <p14:tracePt t="17264" x="5916613" y="3898900"/>
          <p14:tracePt t="17265" x="5849938" y="3944938"/>
          <p14:tracePt t="17267" x="5803900" y="4011613"/>
          <p14:tracePt t="17270" x="5781675" y="4033838"/>
          <p14:tracePt t="17272" x="5715000" y="4078288"/>
          <p14:tracePt t="17274" x="5670550" y="4146550"/>
          <p14:tracePt t="17276" x="5626100" y="4191000"/>
          <p14:tracePt t="17278" x="5602288" y="4213225"/>
          <p14:tracePt t="17280" x="5557838" y="4279900"/>
          <p14:tracePt t="17283" x="5491163" y="4348163"/>
          <p14:tracePt t="17285" x="5422900" y="4414838"/>
          <p14:tracePt t="17288" x="5400675" y="4459288"/>
          <p14:tracePt t="17290" x="5378450" y="4483100"/>
          <p14:tracePt t="17292" x="5356225" y="4527550"/>
          <p14:tracePt t="17295" x="5334000" y="4594225"/>
          <p14:tracePt t="17298" x="5289550" y="4638675"/>
          <p14:tracePt t="17300" x="5267325" y="4684713"/>
          <p14:tracePt t="17301" x="5267325" y="4706938"/>
          <p14:tracePt t="17304" x="5267325" y="4729163"/>
          <p14:tracePt t="17306" x="5245100" y="4751388"/>
          <p14:tracePt t="17308" x="5221288" y="4773613"/>
          <p14:tracePt t="17310" x="5221288" y="4795838"/>
          <p14:tracePt t="17314" x="5221288" y="4818063"/>
          <p14:tracePt t="17316" x="5221288" y="4840288"/>
          <p14:tracePt t="17317" x="5221288" y="4864100"/>
          <p14:tracePt t="17319" x="5221288" y="4886325"/>
          <p14:tracePt t="17324" x="5221288" y="4908550"/>
          <p14:tracePt t="17326" x="5245100" y="4930775"/>
          <p14:tracePt t="17331" x="5245100" y="4953000"/>
          <p14:tracePt t="17334" x="5245100" y="4975225"/>
          <p14:tracePt t="17335" x="5267325" y="4975225"/>
          <p14:tracePt t="17338" x="5267325" y="4997450"/>
          <p14:tracePt t="17340" x="5267325" y="5019675"/>
          <p14:tracePt t="17342" x="5289550" y="5019675"/>
          <p14:tracePt t="17347" x="5334000" y="5065713"/>
          <p14:tracePt t="17352" x="5356225" y="5110163"/>
          <p14:tracePt t="17354" x="5356225" y="5132388"/>
          <p14:tracePt t="17356" x="5378450" y="5154613"/>
          <p14:tracePt t="17358" x="5400675" y="5176838"/>
          <p14:tracePt t="17360" x="5422900" y="5199063"/>
          <p14:tracePt t="17364" x="5446713" y="5245100"/>
          <p14:tracePt t="17367" x="5491163" y="5289550"/>
          <p14:tracePt t="17368" x="5513388" y="5334000"/>
          <p14:tracePt t="17369" x="5535613" y="5378450"/>
          <p14:tracePt t="17372" x="5557838" y="5400675"/>
          <p14:tracePt t="17374" x="5602288" y="5446713"/>
          <p14:tracePt t="17376" x="5626100" y="5491163"/>
          <p14:tracePt t="17379" x="5648325" y="5513388"/>
          <p14:tracePt t="17381" x="5692775" y="5557838"/>
          <p14:tracePt t="17382" x="5715000" y="5602288"/>
          <p14:tracePt t="17384" x="5759450" y="5626100"/>
          <p14:tracePt t="17386" x="5781675" y="5692775"/>
          <p14:tracePt t="17388" x="5827713" y="5737225"/>
          <p14:tracePt t="17390" x="5827713" y="5759450"/>
          <p14:tracePt t="17392" x="5849938" y="5803900"/>
          <p14:tracePt t="17395" x="5894388" y="5827713"/>
          <p14:tracePt t="17398" x="5916613" y="5894388"/>
          <p14:tracePt t="17399" x="5938838" y="5916613"/>
          <p14:tracePt t="17401" x="5938838" y="5938838"/>
          <p14:tracePt t="17404" x="5961063" y="5938838"/>
          <p14:tracePt t="17406" x="5961063" y="5961063"/>
          <p14:tracePt t="17410" x="5983288" y="6007100"/>
          <p14:tracePt t="17413" x="6007100" y="6007100"/>
          <p14:tracePt t="17416" x="6007100" y="6029325"/>
          <p14:tracePt t="17422" x="6007100" y="6051550"/>
          <p14:tracePt t="17454" x="5961063" y="6051550"/>
          <p14:tracePt t="17457" x="5938838" y="6051550"/>
          <p14:tracePt t="17460" x="5916613" y="6051550"/>
          <p14:tracePt t="17462" x="5894388" y="6051550"/>
          <p14:tracePt t="17466" x="5872163" y="6051550"/>
          <p14:tracePt t="17468" x="5849938" y="6051550"/>
          <p14:tracePt t="17470" x="5827713" y="6051550"/>
          <p14:tracePt t="17472" x="5803900" y="6051550"/>
          <p14:tracePt t="17474" x="5781675" y="6029325"/>
          <p14:tracePt t="17476" x="5737225" y="6029325"/>
          <p14:tracePt t="17478" x="5692775" y="6007100"/>
          <p14:tracePt t="17480" x="5670550" y="6007100"/>
          <p14:tracePt t="17482" x="5626100" y="6007100"/>
          <p14:tracePt t="17483" x="5580063" y="5983288"/>
          <p14:tracePt t="17486" x="5557838" y="5961063"/>
          <p14:tracePt t="17488" x="5513388" y="5961063"/>
          <p14:tracePt t="17490" x="5491163" y="5961063"/>
          <p14:tracePt t="17492" x="5422900" y="5938838"/>
          <p14:tracePt t="17496" x="5334000" y="5916613"/>
          <p14:tracePt t="17498" x="5311775" y="5894388"/>
          <p14:tracePt t="17500" x="5245100" y="5894388"/>
          <p14:tracePt t="17502" x="5199063" y="5894388"/>
          <p14:tracePt t="17503" x="5176838" y="5872163"/>
          <p14:tracePt t="17506" x="5132388" y="5849938"/>
          <p14:tracePt t="17508" x="5087938" y="5849938"/>
          <p14:tracePt t="17510" x="5019675" y="5827713"/>
          <p14:tracePt t="17513" x="4953000" y="5781675"/>
          <p14:tracePt t="17515" x="4908550" y="5781675"/>
          <p14:tracePt t="17517" x="4864100" y="5781675"/>
          <p14:tracePt t="17520" x="4818063" y="5759450"/>
          <p14:tracePt t="17522" x="4795838" y="5737225"/>
          <p14:tracePt t="17523" x="4773613" y="5737225"/>
          <p14:tracePt t="17526" x="4729163" y="5737225"/>
          <p14:tracePt t="17528" x="4729163" y="5715000"/>
          <p14:tracePt t="17531" x="4684713" y="5692775"/>
          <p14:tracePt t="17534" x="4660900" y="5692775"/>
          <p14:tracePt t="17536" x="4660900" y="5670550"/>
          <p14:tracePt t="17541" x="4638675" y="5670550"/>
          <p14:tracePt t="17548" x="4616450" y="5648325"/>
          <p14:tracePt t="17552" x="4594225" y="5648325"/>
          <p14:tracePt t="17564" x="4616450" y="5648325"/>
          <p14:tracePt t="17567" x="4638675" y="5602288"/>
          <p14:tracePt t="17568" x="4660900" y="5580063"/>
          <p14:tracePt t="17569" x="4706938" y="5535613"/>
          <p14:tracePt t="17572" x="4729163" y="5535613"/>
          <p14:tracePt t="17574" x="4773613" y="5491163"/>
          <p14:tracePt t="17576" x="4818063" y="5491163"/>
          <p14:tracePt t="17580" x="4930775" y="5422900"/>
          <p14:tracePt t="17581" x="4953000" y="5400675"/>
          <p14:tracePt t="17583" x="5019675" y="5356225"/>
          <p14:tracePt t="17586" x="5041900" y="5334000"/>
          <p14:tracePt t="17588" x="5065713" y="5311775"/>
          <p14:tracePt t="17590" x="5110163" y="5311775"/>
          <p14:tracePt t="17592" x="5154613" y="5267325"/>
          <p14:tracePt t="17594" x="5176838" y="5245100"/>
          <p14:tracePt t="17596" x="5221288" y="5245100"/>
          <p14:tracePt t="17598" x="5267325" y="5199063"/>
          <p14:tracePt t="17600" x="5311775" y="5199063"/>
          <p14:tracePt t="17601" x="5356225" y="5154613"/>
          <p14:tracePt t="17603" x="5422900" y="5132388"/>
          <p14:tracePt t="17606" x="5468938" y="5087938"/>
          <p14:tracePt t="17608" x="5513388" y="5065713"/>
          <p14:tracePt t="17610" x="5557838" y="5041900"/>
          <p14:tracePt t="17613" x="5626100" y="4997450"/>
          <p14:tracePt t="17616" x="5737225" y="4930775"/>
          <p14:tracePt t="17617" x="5781675" y="4908550"/>
          <p14:tracePt t="17619" x="5827713" y="4908550"/>
          <p14:tracePt t="17622" x="5894388" y="4864100"/>
          <p14:tracePt t="17624" x="5938838" y="4864100"/>
          <p14:tracePt t="17626" x="5983288" y="4818063"/>
          <p14:tracePt t="17630" x="6073775" y="4795838"/>
          <p14:tracePt t="17633" x="6118225" y="4751388"/>
          <p14:tracePt t="17638" x="6162675" y="4729163"/>
          <p14:tracePt t="17640" x="6184900" y="4706938"/>
          <p14:tracePt t="17642" x="6208713" y="4706938"/>
          <p14:tracePt t="17644" x="6253163" y="4684713"/>
          <p14:tracePt t="17648" x="6319838" y="4660900"/>
          <p14:tracePt t="17650" x="6319838" y="4638675"/>
          <p14:tracePt t="17651" x="6364288" y="4616450"/>
          <p14:tracePt t="17653" x="6388100" y="4616450"/>
          <p14:tracePt t="17656" x="6388100" y="4594225"/>
          <p14:tracePt t="17658" x="6410325" y="4594225"/>
          <p14:tracePt t="17660" x="6432550" y="4572000"/>
          <p14:tracePt t="17663" x="6454775" y="4572000"/>
          <p14:tracePt t="17665" x="6454775" y="4549775"/>
          <p14:tracePt t="17666" x="6477000" y="4549775"/>
          <p14:tracePt t="17674" x="6499225" y="4527550"/>
          <p14:tracePt t="17703" x="6477000" y="4527550"/>
          <p14:tracePt t="17709" x="6454775" y="4527550"/>
          <p14:tracePt t="17714" x="6432550" y="4505325"/>
          <p14:tracePt t="17718" x="6410325" y="4505325"/>
          <p14:tracePt t="17720" x="6388100" y="4505325"/>
          <p14:tracePt t="17722" x="6364288" y="4505325"/>
          <p14:tracePt t="17726" x="6342063" y="4505325"/>
          <p14:tracePt t="17730" x="6319838" y="4505325"/>
          <p14:tracePt t="17732" x="6297613" y="4505325"/>
          <p14:tracePt t="17738" x="6275388" y="4505325"/>
          <p14:tracePt t="17740" x="6253163" y="4505325"/>
          <p14:tracePt t="17744" x="6208713" y="4505325"/>
          <p14:tracePt t="17748" x="6184900" y="4505325"/>
          <p14:tracePt t="17749" x="6140450" y="4505325"/>
          <p14:tracePt t="17752" x="6029325" y="4505325"/>
          <p14:tracePt t="17753" x="5916613" y="4505325"/>
          <p14:tracePt t="17756" x="5781675" y="4483100"/>
          <p14:tracePt t="17757" x="5670550" y="4483100"/>
          <p14:tracePt t="17760" x="5580063" y="4483100"/>
          <p14:tracePt t="17762" x="5468938" y="4483100"/>
          <p14:tracePt t="17764" x="5378450" y="4483100"/>
          <p14:tracePt t="17765" x="5289550" y="4483100"/>
          <p14:tracePt t="17768" x="5199063" y="4483100"/>
          <p14:tracePt t="17770" x="5110163" y="4483100"/>
          <p14:tracePt t="17772" x="5041900" y="4483100"/>
          <p14:tracePt t="17774" x="4975225" y="4483100"/>
          <p14:tracePt t="17776" x="4908550" y="4483100"/>
          <p14:tracePt t="17780" x="4751388" y="4483100"/>
          <p14:tracePt t="17781" x="4706938" y="4483100"/>
          <p14:tracePt t="17783" x="4660900" y="4483100"/>
          <p14:tracePt t="17786" x="4616450" y="4483100"/>
          <p14:tracePt t="17788" x="4549775" y="4483100"/>
          <p14:tracePt t="17790" x="4505325" y="4483100"/>
          <p14:tracePt t="17792" x="4459288" y="4505325"/>
          <p14:tracePt t="17793" x="4437063" y="4505325"/>
          <p14:tracePt t="17796" x="4414838" y="4505325"/>
          <p14:tracePt t="17804" x="4392613" y="4505325"/>
          <p14:tracePt t="17809" x="4370388" y="4505325"/>
          <p14:tracePt t="17814" x="4348163" y="4505325"/>
          <p14:tracePt t="17828" x="4370388" y="4505325"/>
          <p14:tracePt t="17832" x="4437063" y="4505325"/>
          <p14:tracePt t="17833" x="4505325" y="4505325"/>
          <p14:tracePt t="17836" x="4594225" y="4483100"/>
          <p14:tracePt t="17838" x="4684713" y="4459288"/>
          <p14:tracePt t="17840" x="4751388" y="4459288"/>
          <p14:tracePt t="17842" x="4864100" y="4437063"/>
          <p14:tracePt t="17844" x="4975225" y="4414838"/>
          <p14:tracePt t="17848" x="5221288" y="4370388"/>
          <p14:tracePt t="17849" x="5378450" y="4325938"/>
          <p14:tracePt t="17852" x="5513388" y="4303713"/>
          <p14:tracePt t="17854" x="5602288" y="4279900"/>
          <p14:tracePt t="17855" x="5715000" y="4257675"/>
          <p14:tracePt t="17858" x="5803900" y="4235450"/>
          <p14:tracePt t="17860" x="5894388" y="4235450"/>
          <p14:tracePt t="17863" x="6029325" y="4213225"/>
          <p14:tracePt t="17865" x="6275388" y="4213225"/>
          <p14:tracePt t="17868" x="6388100" y="4191000"/>
          <p14:tracePt t="17870" x="6543675" y="4168775"/>
          <p14:tracePt t="17872" x="6678613" y="4146550"/>
          <p14:tracePt t="17874" x="6835775" y="4124325"/>
          <p14:tracePt t="17875" x="6946900" y="4124325"/>
          <p14:tracePt t="17880" x="7172325" y="4102100"/>
          <p14:tracePt t="17882" x="7305675" y="4078288"/>
          <p14:tracePt t="17884" x="7396163" y="4056063"/>
          <p14:tracePt t="17885" x="7485063" y="4056063"/>
          <p14:tracePt t="17888" x="7575550" y="4033838"/>
          <p14:tracePt t="17890" x="7642225" y="4033838"/>
          <p14:tracePt t="17892" x="7708900" y="4033838"/>
          <p14:tracePt t="17894" x="7777163" y="4033838"/>
          <p14:tracePt t="17898" x="7888288" y="4033838"/>
          <p14:tracePt t="17900" x="7934325" y="4033838"/>
          <p14:tracePt t="17905" x="7978775" y="4011613"/>
          <p14:tracePt t="17967" x="7956550" y="4011613"/>
          <p14:tracePt t="17970" x="7934325" y="4011613"/>
          <p14:tracePt t="17974" x="7912100" y="4011613"/>
          <p14:tracePt t="17976" x="7888288" y="4011613"/>
          <p14:tracePt t="17982" x="7866063" y="4033838"/>
          <p14:tracePt t="17984" x="7843838" y="4033838"/>
          <p14:tracePt t="17985" x="7821613" y="4033838"/>
          <p14:tracePt t="17987" x="7799388" y="4033838"/>
          <p14:tracePt t="17990" x="7754938" y="4056063"/>
          <p14:tracePt t="17991" x="7732713" y="4078288"/>
          <p14:tracePt t="17994" x="7708900" y="4078288"/>
          <p14:tracePt t="17998" x="7642225" y="4078288"/>
          <p14:tracePt t="17999" x="7597775" y="4078288"/>
          <p14:tracePt t="18002" x="7575550" y="4078288"/>
          <p14:tracePt t="18004" x="7507288" y="4102100"/>
          <p14:tracePt t="18006" x="7462838" y="4102100"/>
          <p14:tracePt t="18008" x="7418388" y="4102100"/>
          <p14:tracePt t="18010" x="7396163" y="4124325"/>
          <p14:tracePt t="18013" x="7351713" y="4124325"/>
          <p14:tracePt t="18015" x="7305675" y="4124325"/>
          <p14:tracePt t="18016" x="7283450" y="4124325"/>
          <p14:tracePt t="18018" x="7261225" y="4124325"/>
          <p14:tracePt t="18020" x="7216775" y="4124325"/>
          <p14:tracePt t="18022" x="7172325" y="4146550"/>
          <p14:tracePt t="18024" x="7126288" y="4146550"/>
          <p14:tracePt t="18026" x="7059613" y="4168775"/>
          <p14:tracePt t="18029" x="7015163" y="4191000"/>
          <p14:tracePt t="18032" x="6902450" y="4191000"/>
          <p14:tracePt t="18034" x="6858000" y="4191000"/>
          <p14:tracePt t="18035" x="6813550" y="4191000"/>
          <p14:tracePt t="18038" x="6769100" y="4191000"/>
          <p14:tracePt t="18040" x="6723063" y="4213225"/>
          <p14:tracePt t="18042" x="6678613" y="4213225"/>
          <p14:tracePt t="18044" x="6634163" y="4213225"/>
          <p14:tracePt t="18046" x="6565900" y="4213225"/>
          <p14:tracePt t="18048" x="6543675" y="4213225"/>
          <p14:tracePt t="18050" x="6499225" y="4213225"/>
          <p14:tracePt t="18052" x="6477000" y="4235450"/>
          <p14:tracePt t="18054" x="6454775" y="4235450"/>
          <p14:tracePt t="18056" x="6432550" y="4235450"/>
          <p14:tracePt t="18058" x="6410325" y="4235450"/>
          <p14:tracePt t="18064" x="6388100" y="4235450"/>
          <p14:tracePt t="18066" x="6364288" y="4235450"/>
          <p14:tracePt t="18067" x="6342063" y="4235450"/>
          <p14:tracePt t="18076" x="6319838" y="4235450"/>
          <p14:tracePt t="18120" x="6342063" y="4257675"/>
          <p14:tracePt t="18124" x="6364288" y="4279900"/>
          <p14:tracePt t="18130" x="6388100" y="4279900"/>
          <p14:tracePt t="18149" x="6656388" y="4325938"/>
          <p14:tracePt t="18150" x="6723063" y="4325938"/>
          <p14:tracePt t="18152" x="6791325" y="4325938"/>
          <p14:tracePt t="18154" x="6835775" y="4325938"/>
          <p14:tracePt t="18155" x="6880225" y="4325938"/>
          <p14:tracePt t="18158" x="6924675" y="4325938"/>
          <p14:tracePt t="18160" x="6970713" y="4325938"/>
          <p14:tracePt t="18162" x="7015163" y="4325938"/>
          <p14:tracePt t="18164" x="7081838" y="4325938"/>
          <p14:tracePt t="18166" x="7150100" y="4325938"/>
          <p14:tracePt t="18168" x="7194550" y="4325938"/>
          <p14:tracePt t="18170" x="7239000" y="4325938"/>
          <p14:tracePt t="18172" x="7283450" y="4325938"/>
          <p14:tracePt t="18174" x="7327900" y="4325938"/>
          <p14:tracePt t="18175" x="7373938" y="4325938"/>
          <p14:tracePt t="18180" x="7462838" y="4325938"/>
          <p14:tracePt t="18182" x="7507288" y="4325938"/>
          <p14:tracePt t="18184" x="7531100" y="4325938"/>
          <p14:tracePt t="18186" x="7553325" y="4325938"/>
          <p14:tracePt t="18191" x="7575550" y="4325938"/>
          <p14:tracePt t="18197" x="7597775" y="4325938"/>
          <p14:tracePt t="18199" x="7620000" y="4325938"/>
          <p14:tracePt t="18204" x="7642225" y="4325938"/>
          <p14:tracePt t="18247" x="7597775" y="4325938"/>
          <p14:tracePt t="18251" x="7575550" y="4325938"/>
          <p14:tracePt t="18252" x="7553325" y="4325938"/>
          <p14:tracePt t="18254" x="7531100" y="4325938"/>
          <p14:tracePt t="18255" x="7507288" y="4325938"/>
          <p14:tracePt t="18258" x="7485063" y="4348163"/>
          <p14:tracePt t="18260" x="7462838" y="4348163"/>
          <p14:tracePt t="18263" x="7418388" y="4348163"/>
          <p14:tracePt t="18265" x="7351713" y="4370388"/>
          <p14:tracePt t="18268" x="7327900" y="4370388"/>
          <p14:tracePt t="18270" x="7261225" y="4370388"/>
          <p14:tracePt t="18272" x="7216775" y="4370388"/>
          <p14:tracePt t="18274" x="7172325" y="4370388"/>
          <p14:tracePt t="18276" x="7126288" y="4392613"/>
          <p14:tracePt t="18278" x="7081838" y="4392613"/>
          <p14:tracePt t="18281" x="6992938" y="4392613"/>
          <p14:tracePt t="18283" x="6970713" y="4414838"/>
          <p14:tracePt t="18285" x="6924675" y="4414838"/>
          <p14:tracePt t="18288" x="6858000" y="4437063"/>
          <p14:tracePt t="18290" x="6813550" y="4437063"/>
          <p14:tracePt t="18292" x="6769100" y="4437063"/>
          <p14:tracePt t="18294" x="6700838" y="4437063"/>
          <p14:tracePt t="18296" x="6634163" y="4437063"/>
          <p14:tracePt t="18298" x="6565900" y="4437063"/>
          <p14:tracePt t="18300" x="6477000" y="4437063"/>
          <p14:tracePt t="18302" x="6364288" y="4437063"/>
          <p14:tracePt t="18304" x="6319838" y="4437063"/>
          <p14:tracePt t="18306" x="6230938" y="4437063"/>
          <p14:tracePt t="18308" x="6118225" y="4437063"/>
          <p14:tracePt t="18310" x="6051550" y="4437063"/>
          <p14:tracePt t="18314" x="5872163" y="4437063"/>
          <p14:tracePt t="18315" x="5803900" y="4437063"/>
          <p14:tracePt t="18318" x="5715000" y="4437063"/>
          <p14:tracePt t="18320" x="5626100" y="4437063"/>
          <p14:tracePt t="18322" x="5557838" y="4437063"/>
          <p14:tracePt t="18324" x="5468938" y="4437063"/>
          <p14:tracePt t="18326" x="5378450" y="4437063"/>
          <p14:tracePt t="18328" x="5311775" y="4437063"/>
          <p14:tracePt t="18330" x="5245100" y="4437063"/>
          <p14:tracePt t="18332" x="5176838" y="4437063"/>
          <p14:tracePt t="18333" x="5087938" y="4459288"/>
          <p14:tracePt t="18335" x="5041900" y="4459288"/>
          <p14:tracePt t="18338" x="4975225" y="4459288"/>
          <p14:tracePt t="18340" x="4930775" y="4459288"/>
          <p14:tracePt t="18342" x="4886325" y="4459288"/>
          <p14:tracePt t="18344" x="4818063" y="4459288"/>
          <p14:tracePt t="18346" x="4773613" y="4459288"/>
          <p14:tracePt t="18348" x="4751388" y="4459288"/>
          <p14:tracePt t="18349" x="4729163" y="4459288"/>
          <p14:tracePt t="18352" x="4706938" y="4459288"/>
          <p14:tracePt t="18356" x="4684713" y="4459288"/>
          <p14:tracePt t="18366" x="4638675" y="4459288"/>
          <p14:tracePt t="18403" x="4660900" y="4459288"/>
          <p14:tracePt t="18408" x="4684713" y="4459288"/>
          <p14:tracePt t="18410" x="4706938" y="4459288"/>
          <p14:tracePt t="18415" x="4751388" y="4459288"/>
          <p14:tracePt t="18418" x="4795838" y="4459288"/>
          <p14:tracePt t="18420" x="4908550" y="4459288"/>
          <p14:tracePt t="18422" x="5041900" y="4459288"/>
          <p14:tracePt t="18424" x="5132388" y="4459288"/>
          <p14:tracePt t="18426" x="5199063" y="4459288"/>
          <p14:tracePt t="18428" x="5267325" y="4459288"/>
          <p14:tracePt t="18432" x="5400675" y="4483100"/>
          <p14:tracePt t="18433" x="5446713" y="4505325"/>
          <p14:tracePt t="18435" x="5513388" y="4505325"/>
          <p14:tracePt t="18438" x="5580063" y="4505325"/>
          <p14:tracePt t="18440" x="5648325" y="4527550"/>
          <p14:tracePt t="18442" x="5737225" y="4527550"/>
          <p14:tracePt t="18444" x="5803900" y="4527550"/>
          <p14:tracePt t="18446" x="5894388" y="4527550"/>
          <p14:tracePt t="18448" x="5983288" y="4527550"/>
          <p14:tracePt t="18450" x="6096000" y="4527550"/>
          <p14:tracePt t="18452" x="6140450" y="4527550"/>
          <p14:tracePt t="18454" x="6184900" y="4527550"/>
          <p14:tracePt t="18456" x="6230938" y="4527550"/>
          <p14:tracePt t="18458" x="6297613" y="4527550"/>
          <p14:tracePt t="18460" x="6364288" y="4527550"/>
          <p14:tracePt t="18464" x="6432550" y="4527550"/>
          <p14:tracePt t="18465" x="6543675" y="4527550"/>
          <p14:tracePt t="18468" x="6589713" y="4527550"/>
          <p14:tracePt t="18470" x="6634163" y="4527550"/>
          <p14:tracePt t="18472" x="6700838" y="4527550"/>
          <p14:tracePt t="18474" x="6745288" y="4527550"/>
          <p14:tracePt t="18476" x="6813550" y="4527550"/>
          <p14:tracePt t="18478" x="6858000" y="4527550"/>
          <p14:tracePt t="18480" x="6880225" y="4527550"/>
          <p14:tracePt t="18482" x="6902450" y="4527550"/>
          <p14:tracePt t="18483" x="6946900" y="4527550"/>
          <p14:tracePt t="18488" x="6970713" y="4527550"/>
          <p14:tracePt t="18492" x="6992938" y="4527550"/>
          <p14:tracePt t="18574" x="6970713" y="4527550"/>
          <p14:tracePt t="18578" x="6946900" y="4527550"/>
          <p14:tracePt t="18582" x="6924675" y="4527550"/>
          <p14:tracePt t="18584" x="6902450" y="4527550"/>
          <p14:tracePt t="18588" x="6880225" y="4527550"/>
          <p14:tracePt t="18592" x="6835775" y="4527550"/>
          <p14:tracePt t="18598" x="6813550" y="4527550"/>
          <p14:tracePt t="18604" x="6769100" y="4549775"/>
          <p14:tracePt t="18606" x="6723063" y="4549775"/>
          <p14:tracePt t="18608" x="6656388" y="4549775"/>
          <p14:tracePt t="18610" x="6589713" y="4549775"/>
          <p14:tracePt t="18614" x="6454775" y="4549775"/>
          <p14:tracePt t="18616" x="6388100" y="4549775"/>
          <p14:tracePt t="18618" x="6319838" y="4549775"/>
          <p14:tracePt t="18620" x="6275388" y="4549775"/>
          <p14:tracePt t="18622" x="6208713" y="4549775"/>
          <p14:tracePt t="18624" x="6140450" y="4549775"/>
          <p14:tracePt t="18626" x="6073775" y="4549775"/>
          <p14:tracePt t="18628" x="6007100" y="4549775"/>
          <p14:tracePt t="18632" x="5872163" y="4549775"/>
          <p14:tracePt t="18633" x="5803900" y="4549775"/>
          <p14:tracePt t="18636" x="5737225" y="4549775"/>
          <p14:tracePt t="18638" x="5648325" y="4549775"/>
          <p14:tracePt t="18640" x="5580063" y="4549775"/>
          <p14:tracePt t="18642" x="5513388" y="4549775"/>
          <p14:tracePt t="18644" x="5446713" y="4549775"/>
          <p14:tracePt t="18647" x="5378450" y="4549775"/>
          <p14:tracePt t="18648" x="5311775" y="4549775"/>
          <p14:tracePt t="18650" x="5267325" y="4549775"/>
          <p14:tracePt t="18652" x="5245100" y="4549775"/>
          <p14:tracePt t="18654" x="5221288" y="4549775"/>
          <p14:tracePt t="18656" x="5199063" y="4549775"/>
          <p14:tracePt t="18658" x="5176838" y="4549775"/>
          <p14:tracePt t="18660" x="5154613" y="4549775"/>
          <p14:tracePt t="18664" x="5132388" y="4549775"/>
          <p14:tracePt t="18666" x="5110163" y="4549775"/>
          <p14:tracePt t="18667" x="5087938" y="4549775"/>
          <p14:tracePt t="18670" x="5065713" y="4549775"/>
          <p14:tracePt t="18674" x="5041900" y="4549775"/>
          <p14:tracePt t="18681" x="5019675" y="4549775"/>
          <p14:tracePt t="18686" x="4997450" y="4549775"/>
          <p14:tracePt t="18718" x="5019675" y="4549775"/>
          <p14:tracePt t="18722" x="5041900" y="4549775"/>
          <p14:tracePt t="18724" x="5065713" y="4549775"/>
          <p14:tracePt t="18726" x="5087938" y="4549775"/>
          <p14:tracePt t="18728" x="5110163" y="4549775"/>
          <p14:tracePt t="18730" x="5132388" y="4549775"/>
          <p14:tracePt t="18732" x="5154613" y="4549775"/>
          <p14:tracePt t="18733" x="5199063" y="4549775"/>
          <p14:tracePt t="18736" x="5221288" y="4549775"/>
          <p14:tracePt t="18739" x="5267325" y="4549775"/>
          <p14:tracePt t="18742" x="5311775" y="4549775"/>
          <p14:tracePt t="18744" x="5378450" y="4527550"/>
          <p14:tracePt t="18747" x="5400675" y="4527550"/>
          <p14:tracePt t="18748" x="5446713" y="4527550"/>
          <p14:tracePt t="18749" x="5468938" y="4527550"/>
          <p14:tracePt t="18752" x="5513388" y="4527550"/>
          <p14:tracePt t="18754" x="5535613" y="4527550"/>
          <p14:tracePt t="18756" x="5580063" y="4527550"/>
          <p14:tracePt t="18758" x="5626100" y="4527550"/>
          <p14:tracePt t="18760" x="5670550" y="4527550"/>
          <p14:tracePt t="18764" x="5737225" y="4505325"/>
          <p14:tracePt t="18765" x="5849938" y="4505325"/>
          <p14:tracePt t="18768" x="5916613" y="4483100"/>
          <p14:tracePt t="18770" x="5961063" y="4483100"/>
          <p14:tracePt t="18771" x="6007100" y="4483100"/>
          <p14:tracePt t="18774" x="6051550" y="4483100"/>
          <p14:tracePt t="18776" x="6096000" y="4483100"/>
          <p14:tracePt t="18778" x="6140450" y="4483100"/>
          <p14:tracePt t="18781" x="6184900" y="4483100"/>
          <p14:tracePt t="18782" x="6230938" y="4483100"/>
          <p14:tracePt t="18784" x="6275388" y="4483100"/>
          <p14:tracePt t="18786" x="6297613" y="4483100"/>
          <p14:tracePt t="18788" x="6342063" y="4483100"/>
          <p14:tracePt t="18790" x="6388100" y="4483100"/>
          <p14:tracePt t="18794" x="6410325" y="4483100"/>
          <p14:tracePt t="18797" x="6432550" y="4483100"/>
          <p14:tracePt t="18798" x="6454775" y="4483100"/>
          <p14:tracePt t="18802" x="6477000" y="4483100"/>
          <p14:tracePt t="18810" x="6499225" y="4483100"/>
          <p14:tracePt t="18816" x="6499225" y="4505325"/>
          <p14:tracePt t="18829" x="6499225" y="4527550"/>
          <p14:tracePt t="18849" x="6499225" y="4549775"/>
          <p14:tracePt t="18852" x="6499225" y="4572000"/>
          <p14:tracePt t="18877" x="6477000" y="4572000"/>
          <p14:tracePt t="18882" x="6477000" y="4594225"/>
          <p14:tracePt t="18886" x="6454775" y="4594225"/>
          <p14:tracePt t="18890" x="6432550" y="4594225"/>
          <p14:tracePt t="18897" x="6410325" y="4594225"/>
          <p14:tracePt t="18905" x="6388100" y="4594225"/>
          <p14:tracePt t="18907" x="6364288" y="4616450"/>
          <p14:tracePt t="18915" x="6342063" y="4616450"/>
          <p14:tracePt t="18918" x="6319838" y="4638675"/>
          <p14:tracePt t="18919" x="6297613" y="4638675"/>
          <p14:tracePt t="18924" x="6275388" y="4660900"/>
          <p14:tracePt t="18930" x="6230938" y="4660900"/>
          <p14:tracePt t="18934" x="6208713" y="4684713"/>
          <p14:tracePt t="18938" x="6184900" y="4684713"/>
          <p14:tracePt t="18942" x="6162675" y="4706938"/>
          <p14:tracePt t="18944" x="6140450" y="4706938"/>
          <p14:tracePt t="18948" x="6118225" y="4706938"/>
          <p14:tracePt t="18952" x="6096000" y="4706938"/>
          <p14:tracePt t="18958" x="6073775" y="4751388"/>
          <p14:tracePt t="18960" x="6051550" y="4751388"/>
          <p14:tracePt t="18964" x="6029325" y="4751388"/>
          <p14:tracePt t="18968" x="6029325" y="4773613"/>
          <p14:tracePt t="18970" x="6007100" y="4773613"/>
          <p14:tracePt t="18974" x="5983288" y="4795838"/>
          <p14:tracePt t="18975" x="5961063" y="4795838"/>
          <p14:tracePt t="18983" x="5938838" y="4795838"/>
          <p14:tracePt t="18986" x="5938838" y="4818063"/>
          <p14:tracePt t="18988" x="5916613" y="4818063"/>
          <p14:tracePt t="18992" x="5916613" y="4840288"/>
          <p14:tracePt t="18993" x="5894388" y="4840288"/>
          <p14:tracePt t="18998" x="5872163" y="4840288"/>
          <p14:tracePt t="19005" x="5849938" y="4864100"/>
          <p14:tracePt t="19013" x="5827713" y="4864100"/>
          <p14:tracePt t="19016" x="5827713" y="4886325"/>
          <p14:tracePt t="19023" x="5803900" y="4886325"/>
          <p14:tracePt t="19030" x="5781675" y="4886325"/>
          <p14:tracePt t="19291" x="5781675" y="4908550"/>
          <p14:tracePt t="19297" x="5781675" y="4930775"/>
          <p14:tracePt t="19305" x="5781675" y="4953000"/>
          <p14:tracePt t="19314" x="5781675" y="4975225"/>
          <p14:tracePt t="19323" x="5803900" y="4997450"/>
          <p14:tracePt t="19328" x="5803900" y="5019675"/>
          <p14:tracePt t="19349" x="5803900" y="5041900"/>
          <p14:tracePt t="19788" x="5759450" y="5041900"/>
          <p14:tracePt t="19790" x="5737225" y="5041900"/>
          <p14:tracePt t="19791" x="5715000" y="5041900"/>
          <p14:tracePt t="19794" x="5692775" y="5041900"/>
          <p14:tracePt t="19796" x="5670550" y="5041900"/>
          <p14:tracePt t="19799" x="5648325" y="5019675"/>
          <p14:tracePt t="19800" x="5602288" y="5019675"/>
          <p14:tracePt t="19801" x="5580063" y="4997450"/>
          <p14:tracePt t="19803" x="5557838" y="4997450"/>
          <p14:tracePt t="19806" x="5513388" y="4997450"/>
          <p14:tracePt t="19808" x="5468938" y="4997450"/>
          <p14:tracePt t="19810" x="5422900" y="4997450"/>
          <p14:tracePt t="19812" x="5400675" y="4997450"/>
          <p14:tracePt t="19815" x="5356225" y="4997450"/>
          <p14:tracePt t="19816" x="5311775" y="4997450"/>
          <p14:tracePt t="19817" x="5267325" y="4997450"/>
          <p14:tracePt t="19820" x="5221288" y="4997450"/>
          <p14:tracePt t="19822" x="5176838" y="4997450"/>
          <p14:tracePt t="19824" x="5132388" y="4997450"/>
          <p14:tracePt t="19826" x="5087938" y="4997450"/>
          <p14:tracePt t="19828" x="5019675" y="4997450"/>
          <p14:tracePt t="19832" x="4908550" y="4975225"/>
          <p14:tracePt t="19833" x="4886325" y="4975225"/>
          <p14:tracePt t="19835" x="4840288" y="4953000"/>
          <p14:tracePt t="19838" x="4795838" y="4953000"/>
          <p14:tracePt t="19840" x="4773613" y="4953000"/>
          <p14:tracePt t="19841" x="4706938" y="4930775"/>
          <p14:tracePt t="19844" x="4638675" y="4930775"/>
          <p14:tracePt t="19846" x="4594225" y="4930775"/>
          <p14:tracePt t="19848" x="4549775" y="4908550"/>
          <p14:tracePt t="19850" x="4483100" y="4886325"/>
          <p14:tracePt t="19852" x="4414838" y="4864100"/>
          <p14:tracePt t="19854" x="4348163" y="4864100"/>
          <p14:tracePt t="19856" x="4235450" y="4840288"/>
          <p14:tracePt t="19858" x="4168775" y="4818063"/>
          <p14:tracePt t="19860" x="4102100" y="4795838"/>
          <p14:tracePt t="19861" x="4011613" y="4773613"/>
          <p14:tracePt t="19864" x="3898900" y="4751388"/>
          <p14:tracePt t="19867" x="3743325" y="4706938"/>
          <p14:tracePt t="19870" x="3675063" y="4684713"/>
          <p14:tracePt t="19872" x="3563938" y="4638675"/>
          <p14:tracePt t="19874" x="3495675" y="4616450"/>
          <p14:tracePt t="19876" x="3429000" y="4616450"/>
          <p14:tracePt t="19878" x="3340100" y="4572000"/>
          <p14:tracePt t="19882" x="3205163" y="4527550"/>
          <p14:tracePt t="19886" x="3092450" y="4483100"/>
          <p14:tracePt t="19888" x="3048000" y="4459288"/>
          <p14:tracePt t="19889" x="2959100" y="4437063"/>
          <p14:tracePt t="19892" x="2913063" y="4414838"/>
          <p14:tracePt t="19894" x="2868613" y="4392613"/>
          <p14:tracePt t="19896" x="2824163" y="4370388"/>
          <p14:tracePt t="19899" x="2779713" y="4370388"/>
          <p14:tracePt t="19901" x="2689225" y="4325938"/>
          <p14:tracePt t="19903" x="2667000" y="4303713"/>
          <p14:tracePt t="19905" x="2644775" y="4303713"/>
          <p14:tracePt t="19908" x="2622550" y="4279900"/>
          <p14:tracePt t="19910" x="2578100" y="4257675"/>
          <p14:tracePt t="19914" x="2554288" y="4235450"/>
          <p14:tracePt t="19918" x="2509838" y="4213225"/>
          <p14:tracePt t="19921" x="2487613" y="4213225"/>
          <p14:tracePt t="19934" x="2465388" y="4191000"/>
          <p14:tracePt t="19973" x="2465388" y="4213225"/>
          <p14:tracePt t="19978" x="2465388" y="4235450"/>
          <p14:tracePt t="19991" x="2465388" y="4257675"/>
          <p14:tracePt t="19994" x="2465388" y="4279900"/>
          <p14:tracePt t="20003" x="2465388" y="4303713"/>
          <p14:tracePt t="20008" x="2465388" y="4325938"/>
          <p14:tracePt t="20017" x="2487613" y="4348163"/>
          <p14:tracePt t="20020" x="2487613" y="4370388"/>
          <p14:tracePt t="20022" x="2487613" y="4392613"/>
          <p14:tracePt t="20030" x="2509838" y="4437063"/>
          <p14:tracePt t="20033" x="2509838" y="4459288"/>
          <p14:tracePt t="20036" x="2509838" y="4483100"/>
          <p14:tracePt t="20040" x="2532063" y="4505325"/>
          <p14:tracePt t="20042" x="2532063" y="4527550"/>
          <p14:tracePt t="20047" x="2532063" y="4549775"/>
          <p14:tracePt t="20052" x="2532063" y="4594225"/>
          <p14:tracePt t="20059" x="2532063" y="4616450"/>
          <p14:tracePt t="20062" x="2532063" y="4638675"/>
          <p14:tracePt t="20064" x="2554288" y="4638675"/>
          <p14:tracePt t="20067" x="2554288" y="4684713"/>
          <p14:tracePt t="20070" x="2554288" y="4706938"/>
          <p14:tracePt t="20074" x="2554288" y="4729163"/>
          <p14:tracePt t="20076" x="2554288" y="4751388"/>
          <p14:tracePt t="20083" x="2554288" y="4773613"/>
          <p14:tracePt t="20084" x="2554288" y="4795838"/>
          <p14:tracePt t="20088" x="2554288" y="4818063"/>
          <p14:tracePt t="20090" x="2554288" y="4840288"/>
          <p14:tracePt t="20094" x="2554288" y="4864100"/>
          <p14:tracePt t="20098" x="2554288" y="4886325"/>
          <p14:tracePt t="20100" x="2509838" y="4930775"/>
          <p14:tracePt t="20101" x="2487613" y="4975225"/>
          <p14:tracePt t="20104" x="2443163" y="5019675"/>
          <p14:tracePt t="20106" x="2398713" y="5041900"/>
          <p14:tracePt t="20108" x="2374900" y="5065713"/>
          <p14:tracePt t="20110" x="2352675" y="5087938"/>
          <p14:tracePt t="20111" x="2308225" y="5110163"/>
          <p14:tracePt t="20117" x="2219325" y="5110163"/>
          <p14:tracePt t="20120" x="2197100" y="5132388"/>
          <p14:tracePt t="20122" x="2173288" y="5132388"/>
          <p14:tracePt t="20124" x="2128838" y="5132388"/>
          <p14:tracePt t="20126" x="2106613" y="5154613"/>
          <p14:tracePt t="20128" x="2084388" y="5154613"/>
          <p14:tracePt t="20133" x="2062163" y="5154613"/>
          <p14:tracePt t="20134" x="2039938" y="5154613"/>
          <p14:tracePt t="20138" x="1993900" y="5154613"/>
          <p14:tracePt t="20140" x="1949450" y="5154613"/>
          <p14:tracePt t="20153" x="1792288" y="5132388"/>
          <p14:tracePt t="20158" x="1747838" y="5110163"/>
          <p14:tracePt t="20160" x="1725613" y="5110163"/>
          <p14:tracePt t="20162" x="1681163" y="5087938"/>
          <p14:tracePt t="20166" x="1612900" y="5065713"/>
          <p14:tracePt t="20168" x="1568450" y="5041900"/>
          <p14:tracePt t="20170" x="1524000" y="5019675"/>
          <p14:tracePt t="20172" x="1479550" y="4997450"/>
          <p14:tracePt t="20174" x="1457325" y="4975225"/>
          <p14:tracePt t="20176" x="1389063" y="4953000"/>
          <p14:tracePt t="20178" x="1344613" y="4908550"/>
          <p14:tracePt t="20181" x="1322388" y="4908550"/>
          <p14:tracePt t="20184" x="1231900" y="4840288"/>
          <p14:tracePt t="20186" x="1231900" y="4818063"/>
          <p14:tracePt t="20188" x="1187450" y="4773613"/>
          <p14:tracePt t="20190" x="1120775" y="4751388"/>
          <p14:tracePt t="20191" x="1120775" y="4729163"/>
          <p14:tracePt t="20194" x="1076325" y="4684713"/>
          <p14:tracePt t="20196" x="1030288" y="4660900"/>
          <p14:tracePt t="20198" x="1008063" y="4616450"/>
          <p14:tracePt t="20201" x="985838" y="4549775"/>
          <p14:tracePt t="20203" x="941388" y="4505325"/>
          <p14:tracePt t="20206" x="919163" y="4483100"/>
          <p14:tracePt t="20208" x="919163" y="4459288"/>
          <p14:tracePt t="20210" x="874713" y="4414838"/>
          <p14:tracePt t="20212" x="874713" y="4370388"/>
          <p14:tracePt t="20215" x="850900" y="4348163"/>
          <p14:tracePt t="20218" x="806450" y="4257675"/>
          <p14:tracePt t="20220" x="784225" y="4235450"/>
          <p14:tracePt t="20222" x="762000" y="4191000"/>
          <p14:tracePt t="20224" x="762000" y="4146550"/>
          <p14:tracePt t="20226" x="762000" y="4124325"/>
          <p14:tracePt t="20228" x="739775" y="4102100"/>
          <p14:tracePt t="20230" x="739775" y="4033838"/>
          <p14:tracePt t="20232" x="717550" y="3989388"/>
          <p14:tracePt t="20236" x="717550" y="3944938"/>
          <p14:tracePt t="20238" x="717550" y="3898900"/>
          <p14:tracePt t="20240" x="695325" y="3876675"/>
          <p14:tracePt t="20241" x="695325" y="3832225"/>
          <p14:tracePt t="20244" x="695325" y="3787775"/>
          <p14:tracePt t="20246" x="695325" y="3765550"/>
          <p14:tracePt t="20248" x="695325" y="3721100"/>
          <p14:tracePt t="20250" x="695325" y="3675063"/>
          <p14:tracePt t="20254" x="695325" y="3652838"/>
          <p14:tracePt t="20256" x="695325" y="3630613"/>
          <p14:tracePt t="20261" x="695325" y="3586163"/>
          <p14:tracePt t="20266" x="695325" y="3541713"/>
          <p14:tracePt t="20268" x="717550" y="3517900"/>
          <p14:tracePt t="20269" x="739775" y="3495675"/>
          <p14:tracePt t="20272" x="739775" y="3473450"/>
          <p14:tracePt t="20274" x="739775" y="3451225"/>
          <p14:tracePt t="20276" x="762000" y="3429000"/>
          <p14:tracePt t="20278" x="762000" y="3406775"/>
          <p14:tracePt t="20280" x="784225" y="3384550"/>
          <p14:tracePt t="20283" x="806450" y="3362325"/>
          <p14:tracePt t="20286" x="828675" y="3316288"/>
          <p14:tracePt t="20288" x="850900" y="3294063"/>
          <p14:tracePt t="20290" x="850900" y="3271838"/>
          <p14:tracePt t="20292" x="874713" y="3249613"/>
          <p14:tracePt t="20294" x="919163" y="3227388"/>
          <p14:tracePt t="20295" x="919163" y="3205163"/>
          <p14:tracePt t="20298" x="941388" y="3182938"/>
          <p14:tracePt t="20300" x="963613" y="3160713"/>
          <p14:tracePt t="20302" x="985838" y="3136900"/>
          <p14:tracePt t="20304" x="1008063" y="3114675"/>
          <p14:tracePt t="20306" x="1030288" y="3092450"/>
          <p14:tracePt t="20308" x="1054100" y="3070225"/>
          <p14:tracePt t="20310" x="1098550" y="3048000"/>
          <p14:tracePt t="20315" x="1143000" y="3003550"/>
          <p14:tracePt t="20319" x="1209675" y="2959100"/>
          <p14:tracePt t="20321" x="1231900" y="2935288"/>
          <p14:tracePt t="20324" x="1255713" y="2935288"/>
          <p14:tracePt t="20326" x="1300163" y="2890838"/>
          <p14:tracePt t="20328" x="1344613" y="2890838"/>
          <p14:tracePt t="20330" x="1366838" y="2868613"/>
          <p14:tracePt t="20332" x="1389063" y="2868613"/>
          <p14:tracePt t="20334" x="1435100" y="2846388"/>
          <p14:tracePt t="20335" x="1457325" y="2824163"/>
          <p14:tracePt t="20337" x="1479550" y="2824163"/>
          <p14:tracePt t="20340" x="1546225" y="2824163"/>
          <p14:tracePt t="20342" x="1568450" y="2801938"/>
          <p14:tracePt t="20344" x="1590675" y="2801938"/>
          <p14:tracePt t="20346" x="1636713" y="2779713"/>
          <p14:tracePt t="20349" x="1658938" y="2779713"/>
          <p14:tracePt t="20351" x="1725613" y="2779713"/>
          <p14:tracePt t="20353" x="1747838" y="2779713"/>
          <p14:tracePt t="20356" x="1792288" y="2779713"/>
          <p14:tracePt t="20358" x="1816100" y="2779713"/>
          <p14:tracePt t="20360" x="1838325" y="2779713"/>
          <p14:tracePt t="20361" x="1882775" y="2779713"/>
          <p14:tracePt t="20365" x="1927225" y="2779713"/>
          <p14:tracePt t="20367" x="1971675" y="2779713"/>
          <p14:tracePt t="20370" x="1993900" y="2779713"/>
          <p14:tracePt t="20372" x="2039938" y="2779713"/>
          <p14:tracePt t="20374" x="2062163" y="2801938"/>
          <p14:tracePt t="20376" x="2084388" y="2801938"/>
          <p14:tracePt t="20378" x="2106613" y="2824163"/>
          <p14:tracePt t="20380" x="2128838" y="2824163"/>
          <p14:tracePt t="20383" x="2173288" y="2824163"/>
          <p14:tracePt t="20385" x="2197100" y="2846388"/>
          <p14:tracePt t="20386" x="2241550" y="2868613"/>
          <p14:tracePt t="20390" x="2263775" y="2913063"/>
          <p14:tracePt t="20392" x="2308225" y="2913063"/>
          <p14:tracePt t="20394" x="2330450" y="2935288"/>
          <p14:tracePt t="20396" x="2352675" y="2959100"/>
          <p14:tracePt t="20399" x="2443163" y="3070225"/>
          <p14:tracePt t="20402" x="2578100" y="3205163"/>
          <p14:tracePt t="20403" x="2622550" y="3316288"/>
          <p14:tracePt t="20406" x="2689225" y="3406775"/>
          <p14:tracePt t="20408" x="2755900" y="3473450"/>
          <p14:tracePt t="20410" x="2779713" y="3541713"/>
          <p14:tracePt t="20412" x="2824163" y="3608388"/>
          <p14:tracePt t="20415" x="2846388" y="3652838"/>
          <p14:tracePt t="20418" x="2890838" y="3743325"/>
          <p14:tracePt t="20419" x="2890838" y="3787775"/>
          <p14:tracePt t="20421" x="2913063" y="3832225"/>
          <p14:tracePt t="20424" x="2913063" y="3854450"/>
          <p14:tracePt t="20426" x="2913063" y="3876675"/>
          <p14:tracePt t="20428" x="2913063" y="3922713"/>
          <p14:tracePt t="20430" x="2913063" y="3944938"/>
          <p14:tracePt t="20433" x="2913063" y="3967163"/>
          <p14:tracePt t="20434" x="2913063" y="3989388"/>
          <p14:tracePt t="20435" x="2913063" y="4033838"/>
          <p14:tracePt t="20437" x="2913063" y="4056063"/>
          <p14:tracePt t="20440" x="2913063" y="4078288"/>
          <p14:tracePt t="20441" x="2913063" y="4124325"/>
          <p14:tracePt t="20444" x="2913063" y="4146550"/>
          <p14:tracePt t="20446" x="2913063" y="4168775"/>
          <p14:tracePt t="20450" x="2913063" y="4191000"/>
          <p14:tracePt t="20451" x="2913063" y="4213225"/>
          <p14:tracePt t="20456" x="2913063" y="4257675"/>
          <p14:tracePt t="20458" x="2913063" y="4279900"/>
          <p14:tracePt t="20460" x="2913063" y="4303713"/>
          <p14:tracePt t="20462" x="2890838" y="4325938"/>
          <p14:tracePt t="20466" x="2868613" y="4370388"/>
          <p14:tracePt t="20467" x="2846388" y="4392613"/>
          <p14:tracePt t="20470" x="2824163" y="4414838"/>
          <p14:tracePt t="20472" x="2801938" y="4459288"/>
          <p14:tracePt t="20474" x="2801938" y="4483100"/>
          <p14:tracePt t="20476" x="2755900" y="4527550"/>
          <p14:tracePt t="20478" x="2733675" y="4549775"/>
          <p14:tracePt t="20480" x="2711450" y="4572000"/>
          <p14:tracePt t="20482" x="2689225" y="4616450"/>
          <p14:tracePt t="20484" x="2667000" y="4638675"/>
          <p14:tracePt t="20485" x="2622550" y="4684713"/>
          <p14:tracePt t="20488" x="2578100" y="4706938"/>
          <p14:tracePt t="20489" x="2578100" y="4729163"/>
          <p14:tracePt t="20491" x="2532063" y="4751388"/>
          <p14:tracePt t="20494" x="2487613" y="4773613"/>
          <p14:tracePt t="20496" x="2465388" y="4795838"/>
          <p14:tracePt t="20499" x="2420938" y="4840288"/>
          <p14:tracePt t="20501" x="2352675" y="4886325"/>
          <p14:tracePt t="20503" x="2308225" y="4908550"/>
          <p14:tracePt t="20505" x="2241550" y="4930775"/>
          <p14:tracePt t="20508" x="2219325" y="4953000"/>
          <p14:tracePt t="20510" x="2173288" y="4975225"/>
          <p14:tracePt t="20512" x="2128838" y="4997450"/>
          <p14:tracePt t="20516" x="2084388" y="4997450"/>
          <p14:tracePt t="20518" x="1993900" y="5065713"/>
          <p14:tracePt t="20520" x="1949450" y="5065713"/>
          <p14:tracePt t="20522" x="1905000" y="5110163"/>
          <p14:tracePt t="20523" x="1860550" y="5132388"/>
          <p14:tracePt t="20526" x="1838325" y="5132388"/>
          <p14:tracePt t="20528" x="1792288" y="5132388"/>
          <p14:tracePt t="20530" x="1725613" y="5154613"/>
          <p14:tracePt t="20532" x="1703388" y="5154613"/>
          <p14:tracePt t="20535" x="1681163" y="5154613"/>
          <p14:tracePt t="20536" x="1636713" y="5176838"/>
          <p14:tracePt t="20537" x="1590675" y="5199063"/>
          <p14:tracePt t="20540" x="1546225" y="5199063"/>
          <p14:tracePt t="20542" x="1524000" y="5199063"/>
          <p14:tracePt t="20544" x="1479550" y="5199063"/>
          <p14:tracePt t="20546" x="1435100" y="5199063"/>
          <p14:tracePt t="20549" x="1389063" y="5199063"/>
          <p14:tracePt t="20551" x="1344613" y="5221288"/>
          <p14:tracePt t="20552" x="1300163" y="5221288"/>
          <p14:tracePt t="20553" x="1255713" y="5221288"/>
          <p14:tracePt t="20556" x="1209675" y="5221288"/>
          <p14:tracePt t="20558" x="1165225" y="5221288"/>
          <p14:tracePt t="20560" x="1143000" y="5221288"/>
          <p14:tracePt t="20561" x="1098550" y="5221288"/>
          <p14:tracePt t="20566" x="1008063" y="5221288"/>
          <p14:tracePt t="20567" x="985838" y="5221288"/>
          <p14:tracePt t="20569" x="941388" y="5221288"/>
          <p14:tracePt t="20572" x="896938" y="5221288"/>
          <p14:tracePt t="20574" x="874713" y="5221288"/>
          <p14:tracePt t="20575" x="850900" y="5221288"/>
          <p14:tracePt t="20577" x="784225" y="5199063"/>
          <p14:tracePt t="20582" x="739775" y="5199063"/>
          <p14:tracePt t="20585" x="649288" y="5154613"/>
          <p14:tracePt t="20590" x="604838" y="5132388"/>
          <p14:tracePt t="20592" x="560388" y="5110163"/>
          <p14:tracePt t="20596" x="538163" y="5065713"/>
          <p14:tracePt t="20598" x="493713" y="5065713"/>
          <p14:tracePt t="20601" x="493713" y="5041900"/>
          <p14:tracePt t="20602" x="447675" y="5019675"/>
          <p14:tracePt t="20603" x="425450" y="5019675"/>
          <p14:tracePt t="20606" x="403225" y="4975225"/>
          <p14:tracePt t="20608" x="381000" y="4975225"/>
          <p14:tracePt t="20610" x="358775" y="4953000"/>
          <p14:tracePt t="20612" x="336550" y="4908550"/>
          <p14:tracePt t="20615" x="314325" y="4908550"/>
          <p14:tracePt t="20618" x="268288" y="4840288"/>
          <p14:tracePt t="20620" x="268288" y="4818063"/>
          <p14:tracePt t="20621" x="246063" y="4795838"/>
          <p14:tracePt t="20624" x="223838" y="4773613"/>
          <p14:tracePt t="20626" x="201613" y="4751388"/>
          <p14:tracePt t="20628" x="201613" y="4729163"/>
          <p14:tracePt t="20629" x="157163" y="4684713"/>
          <p14:tracePt t="20632" x="134938" y="4660900"/>
          <p14:tracePt t="20634" x="134938" y="4638675"/>
          <p14:tracePt t="20635" x="112713" y="4616450"/>
          <p14:tracePt t="20640" x="112713" y="4594225"/>
          <p14:tracePt t="20641" x="88900" y="4594225"/>
          <p14:tracePt t="20644" x="88900" y="4572000"/>
          <p14:tracePt t="20646" x="66675" y="4549775"/>
          <p14:tracePt t="20649" x="66675" y="4505325"/>
          <p14:tracePt t="20651" x="44450" y="4483100"/>
          <p14:tracePt t="20654" x="22225" y="4437063"/>
          <p14:tracePt t="20658" x="0" y="4392613"/>
          <p14:tracePt t="20660" x="0" y="4370388"/>
          <p14:tracePt t="20661" x="0" y="4348163"/>
          <p14:tracePt t="20706" x="44450" y="3652838"/>
          <p14:tracePt t="20708" x="66675" y="3630613"/>
          <p14:tracePt t="20710" x="112713" y="3608388"/>
          <p14:tracePt t="20718" x="223838" y="3541713"/>
          <p14:tracePt t="20722" x="246063" y="3541713"/>
          <p14:tracePt t="20724" x="268288" y="3517900"/>
          <p14:tracePt t="20726" x="292100" y="3495675"/>
          <p14:tracePt t="20728" x="358775" y="3495675"/>
          <p14:tracePt t="20729" x="381000" y="3495675"/>
          <p14:tracePt t="20732" x="403225" y="3473450"/>
          <p14:tracePt t="20736" x="425450" y="3451225"/>
          <p14:tracePt t="20740" x="447675" y="3451225"/>
          <p14:tracePt t="20742" x="469900" y="3451225"/>
          <p14:tracePt t="20743" x="493713" y="3451225"/>
          <p14:tracePt t="20746" x="515938" y="3451225"/>
          <p14:tracePt t="20750" x="538163" y="3451225"/>
          <p14:tracePt t="20752" x="560388" y="3451225"/>
          <p14:tracePt t="20754" x="582613" y="3451225"/>
          <p14:tracePt t="20756" x="604838" y="3451225"/>
          <p14:tracePt t="20760" x="627063" y="3451225"/>
          <p14:tracePt t="20762" x="649288" y="3451225"/>
          <p14:tracePt t="20766" x="673100" y="3451225"/>
          <p14:tracePt t="20768" x="695325" y="3451225"/>
          <p14:tracePt t="20772" x="717550" y="3451225"/>
          <p14:tracePt t="20774" x="739775" y="3451225"/>
          <p14:tracePt t="20783" x="762000" y="3451225"/>
          <p14:tracePt t="20792" x="784225" y="3451225"/>
          <p14:tracePt t="20794" x="806450" y="3473450"/>
          <p14:tracePt t="20801" x="828675" y="3473450"/>
          <p14:tracePt t="20807" x="828675" y="3495675"/>
          <p14:tracePt t="20933" x="828675" y="3517900"/>
          <p14:tracePt t="25778" x="896938" y="3473450"/>
          <p14:tracePt t="25780" x="919163" y="3451225"/>
          <p14:tracePt t="25782" x="985838" y="3406775"/>
          <p14:tracePt t="25786" x="1008063" y="3384550"/>
          <p14:tracePt t="25788" x="1076325" y="3340100"/>
          <p14:tracePt t="25789" x="1098550" y="3316288"/>
          <p14:tracePt t="25792" x="1143000" y="3294063"/>
          <p14:tracePt t="25794" x="1165225" y="3249613"/>
          <p14:tracePt t="25796" x="1187450" y="3227388"/>
          <p14:tracePt t="25798" x="1255713" y="3182938"/>
          <p14:tracePt t="25800" x="1277938" y="3160713"/>
          <p14:tracePt t="25802" x="1322388" y="3114675"/>
          <p14:tracePt t="25804" x="1389063" y="3070225"/>
          <p14:tracePt t="25806" x="1389063" y="3048000"/>
          <p14:tracePt t="25807" x="1435100" y="3003550"/>
          <p14:tracePt t="25810" x="1479550" y="2981325"/>
          <p14:tracePt t="25812" x="1524000" y="2959100"/>
          <p14:tracePt t="25814" x="1568450" y="2913063"/>
          <p14:tracePt t="25816" x="1590675" y="2890838"/>
          <p14:tracePt t="25818" x="1658938" y="2824163"/>
          <p14:tracePt t="25821" x="1703388" y="2779713"/>
          <p14:tracePt t="25823" x="1816100" y="2667000"/>
          <p14:tracePt t="25825" x="1860550" y="2622550"/>
          <p14:tracePt t="25828" x="1882775" y="2600325"/>
          <p14:tracePt t="25830" x="1905000" y="2554288"/>
          <p14:tracePt t="25832" x="1949450" y="2509838"/>
          <p14:tracePt t="25834" x="2017713" y="2465388"/>
          <p14:tracePt t="25838" x="2062163" y="2398713"/>
          <p14:tracePt t="25840" x="2197100" y="2263775"/>
          <p14:tracePt t="25842" x="2263775" y="2197100"/>
          <p14:tracePt t="25843" x="2308225" y="2106613"/>
          <p14:tracePt t="25846" x="2398713" y="2017713"/>
          <p14:tracePt t="25848" x="2465388" y="1905000"/>
          <p14:tracePt t="25850" x="2509838" y="1838325"/>
          <p14:tracePt t="25852" x="2578100" y="1747838"/>
          <p14:tracePt t="25854" x="2622550" y="1703388"/>
          <p14:tracePt t="25856" x="2644775" y="1658938"/>
          <p14:tracePt t="25858" x="2689225" y="1590675"/>
          <p14:tracePt t="25859" x="2711450" y="1546225"/>
          <p14:tracePt t="25862" x="2755900" y="1501775"/>
          <p14:tracePt t="25864" x="2801938" y="1457325"/>
          <p14:tracePt t="25866" x="2846388" y="1366838"/>
          <p14:tracePt t="25868" x="2913063" y="1300163"/>
          <p14:tracePt t="25871" x="2981325" y="1187450"/>
          <p14:tracePt t="25872" x="3025775" y="1120775"/>
          <p14:tracePt t="25876" x="3160713" y="919163"/>
          <p14:tracePt t="25877" x="3205163" y="850900"/>
          <p14:tracePt t="25880" x="3271838" y="739775"/>
          <p14:tracePt t="25882" x="3362325" y="649288"/>
          <p14:tracePt t="25884" x="3429000" y="560388"/>
          <p14:tracePt t="25888" x="3473450" y="447675"/>
          <p14:tracePt t="25890" x="3652838" y="246063"/>
          <p14:tracePt t="25893" x="3765550" y="889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235A3-6CFC-DA6B-F247-0C274332F9BA}"/>
              </a:ext>
            </a:extLst>
          </p:cNvPr>
          <p:cNvSpPr>
            <a:spLocks noGrp="1"/>
          </p:cNvSpPr>
          <p:nvPr>
            <p:ph type="title"/>
          </p:nvPr>
        </p:nvSpPr>
        <p:spPr>
          <a:xfrm>
            <a:off x="613520" y="834268"/>
            <a:ext cx="10380573" cy="1432273"/>
          </a:xfrm>
        </p:spPr>
        <p:txBody>
          <a:bodyPr>
            <a:normAutofit fontScale="90000"/>
          </a:bodyPr>
          <a:lstStyle/>
          <a:p>
            <a:pPr algn="ctr"/>
            <a:r>
              <a:rPr lang="es-ES" dirty="0">
                <a:effectLst>
                  <a:outerShdw blurRad="38100" dist="38100" dir="2700000" algn="tl">
                    <a:srgbClr val="000000">
                      <a:alpha val="43137"/>
                    </a:srgbClr>
                  </a:outerShdw>
                </a:effectLst>
              </a:rPr>
              <a:t>Características del aprendizaje por refuerzo</a:t>
            </a:r>
          </a:p>
        </p:txBody>
      </p:sp>
      <p:sp>
        <p:nvSpPr>
          <p:cNvPr id="4" name="Marcador de número de diapositiva 3">
            <a:extLst>
              <a:ext uri="{FF2B5EF4-FFF2-40B4-BE49-F238E27FC236}">
                <a16:creationId xmlns:a16="http://schemas.microsoft.com/office/drawing/2014/main" id="{260900A9-6501-366B-28A1-1CD770F411BE}"/>
              </a:ext>
            </a:extLst>
          </p:cNvPr>
          <p:cNvSpPr>
            <a:spLocks noGrp="1"/>
          </p:cNvSpPr>
          <p:nvPr>
            <p:ph type="sldNum" sz="quarter" idx="12"/>
          </p:nvPr>
        </p:nvSpPr>
        <p:spPr/>
        <p:txBody>
          <a:bodyPr/>
          <a:lstStyle/>
          <a:p>
            <a:fld id="{B4A918BC-4D43-4B42-B3C0-E7EBE25E6AF0}" type="slidenum">
              <a:rPr lang="en-US" smtClean="0"/>
              <a:t>9</a:t>
            </a:fld>
            <a:endParaRPr lang="en-US"/>
          </a:p>
        </p:txBody>
      </p:sp>
      <p:sp>
        <p:nvSpPr>
          <p:cNvPr id="5" name="Marcador de pie de página 3">
            <a:extLst>
              <a:ext uri="{FF2B5EF4-FFF2-40B4-BE49-F238E27FC236}">
                <a16:creationId xmlns:a16="http://schemas.microsoft.com/office/drawing/2014/main" id="{4B1E588B-60F2-6EDC-671D-6E6661CF0255}"/>
              </a:ext>
            </a:extLst>
          </p:cNvPr>
          <p:cNvSpPr>
            <a:spLocks noGrp="1"/>
          </p:cNvSpPr>
          <p:nvPr>
            <p:ph type="ftr" sz="quarter" idx="11"/>
          </p:nvPr>
        </p:nvSpPr>
        <p:spPr>
          <a:xfrm>
            <a:off x="332481" y="259544"/>
            <a:ext cx="10957301" cy="365125"/>
          </a:xfrm>
        </p:spPr>
        <p:txBody>
          <a:bodyPr/>
          <a:lstStyle/>
          <a:p>
            <a:r>
              <a:rPr lang="es-ES" dirty="0"/>
              <a:t>Alberto F. Merchán     			         Grado en Ingeniería Informática (Universidad de Huelva)   </a:t>
            </a:r>
            <a:endParaRPr lang="en-US" dirty="0"/>
          </a:p>
        </p:txBody>
      </p:sp>
      <p:pic>
        <p:nvPicPr>
          <p:cNvPr id="6" name="Imagen 5" descr="Imagen que contiene Logotipo&#10;&#10;Descripción generada automáticamente">
            <a:extLst>
              <a:ext uri="{FF2B5EF4-FFF2-40B4-BE49-F238E27FC236}">
                <a16:creationId xmlns:a16="http://schemas.microsoft.com/office/drawing/2014/main" id="{65977450-1E6C-856B-0A84-D78AF1534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765" y="202013"/>
            <a:ext cx="422656" cy="422656"/>
          </a:xfrm>
          <a:prstGeom prst="rect">
            <a:avLst/>
          </a:prstGeom>
        </p:spPr>
      </p:pic>
      <p:sp>
        <p:nvSpPr>
          <p:cNvPr id="7" name="CuadroTexto 6">
            <a:extLst>
              <a:ext uri="{FF2B5EF4-FFF2-40B4-BE49-F238E27FC236}">
                <a16:creationId xmlns:a16="http://schemas.microsoft.com/office/drawing/2014/main" id="{C176AA0F-4CBB-0EDA-26BC-A5ECD96F4590}"/>
              </a:ext>
            </a:extLst>
          </p:cNvPr>
          <p:cNvSpPr txBox="1"/>
          <p:nvPr/>
        </p:nvSpPr>
        <p:spPr>
          <a:xfrm>
            <a:off x="613520" y="300269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p>
            <a:pPr algn="ctr"/>
            <a:r>
              <a:rPr lang="es-ES" sz="3200" dirty="0"/>
              <a:t>Bucle Cerrado</a:t>
            </a:r>
          </a:p>
        </p:txBody>
      </p:sp>
      <p:sp>
        <p:nvSpPr>
          <p:cNvPr id="8" name="CuadroTexto 7">
            <a:extLst>
              <a:ext uri="{FF2B5EF4-FFF2-40B4-BE49-F238E27FC236}">
                <a16:creationId xmlns:a16="http://schemas.microsoft.com/office/drawing/2014/main" id="{CEF23C2C-6949-AE43-FF62-55B3E459684A}"/>
              </a:ext>
            </a:extLst>
          </p:cNvPr>
          <p:cNvSpPr txBox="1"/>
          <p:nvPr/>
        </p:nvSpPr>
        <p:spPr>
          <a:xfrm>
            <a:off x="613520" y="3887922"/>
            <a:ext cx="10879786" cy="584775"/>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No se le dicen las instrucciones directamente</a:t>
            </a:r>
          </a:p>
        </p:txBody>
      </p:sp>
      <p:sp>
        <p:nvSpPr>
          <p:cNvPr id="9" name="CuadroTexto 8">
            <a:extLst>
              <a:ext uri="{FF2B5EF4-FFF2-40B4-BE49-F238E27FC236}">
                <a16:creationId xmlns:a16="http://schemas.microsoft.com/office/drawing/2014/main" id="{51EF47C6-F73B-621F-E9D5-4F5281FB1233}"/>
              </a:ext>
            </a:extLst>
          </p:cNvPr>
          <p:cNvSpPr txBox="1"/>
          <p:nvPr/>
        </p:nvSpPr>
        <p:spPr>
          <a:xfrm>
            <a:off x="613520" y="4788948"/>
            <a:ext cx="10879786" cy="1077218"/>
          </a:xfrm>
          <a:prstGeom prst="rect">
            <a:avLst/>
          </a:prstGeom>
          <a:solidFill>
            <a:schemeClr val="tx2">
              <a:lumMod val="25000"/>
              <a:lumOff val="75000"/>
              <a:alpha val="50000"/>
            </a:schemeClr>
          </a:solidFill>
          <a:ln>
            <a:solidFill>
              <a:schemeClr val="tx1"/>
            </a:solidFill>
          </a:ln>
        </p:spPr>
        <p:txBody>
          <a:bodyPr wrap="square" rtlCol="0">
            <a:spAutoFit/>
          </a:bodyPr>
          <a:lstStyle>
            <a:defPPr>
              <a:defRPr lang="es-ES"/>
            </a:defPPr>
            <a:lvl1pPr algn="ctr">
              <a:defRPr sz="3600"/>
            </a:lvl1pPr>
          </a:lstStyle>
          <a:p>
            <a:r>
              <a:rPr lang="es-ES" sz="3200" dirty="0"/>
              <a:t>Las consecuencias de las acciones están en juego durante largos periodos de tiempo</a:t>
            </a:r>
          </a:p>
        </p:txBody>
      </p:sp>
      <p:pic>
        <p:nvPicPr>
          <p:cNvPr id="13" name="Audio 12">
            <a:hlinkClick r:id="" action="ppaction://media"/>
            <a:extLst>
              <a:ext uri="{FF2B5EF4-FFF2-40B4-BE49-F238E27FC236}">
                <a16:creationId xmlns:a16="http://schemas.microsoft.com/office/drawing/2014/main" id="{7B862CF3-4B4D-C34E-7322-5292D0F7CE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25333896"/>
      </p:ext>
    </p:extLst>
  </p:cSld>
  <p:clrMapOvr>
    <a:masterClrMapping/>
  </p:clrMapOvr>
  <mc:AlternateContent xmlns:mc="http://schemas.openxmlformats.org/markup-compatibility/2006" xmlns:p14="http://schemas.microsoft.com/office/powerpoint/2010/main">
    <mc:Choice Requires="p14">
      <p:transition spd="slow" p14:dur="2000" advTm="3489"/>
    </mc:Choice>
    <mc:Fallback xmlns="">
      <p:transition spd="slow" advTm="3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BevelVTI">
  <a:themeElements>
    <a:clrScheme name="AnalogousFromRegularSeedLeftStep">
      <a:dk1>
        <a:srgbClr val="000000"/>
      </a:dk1>
      <a:lt1>
        <a:srgbClr val="FFFFFF"/>
      </a:lt1>
      <a:dk2>
        <a:srgbClr val="203835"/>
      </a:dk2>
      <a:lt2>
        <a:srgbClr val="E8E4E2"/>
      </a:lt2>
      <a:accent1>
        <a:srgbClr val="4AA2C6"/>
      </a:accent1>
      <a:accent2>
        <a:srgbClr val="38B4A4"/>
      </a:accent2>
      <a:accent3>
        <a:srgbClr val="43B577"/>
      </a:accent3>
      <a:accent4>
        <a:srgbClr val="38B43D"/>
      </a:accent4>
      <a:accent5>
        <a:srgbClr val="6CB242"/>
      </a:accent5>
      <a:accent6>
        <a:srgbClr val="93AB35"/>
      </a:accent6>
      <a:hlink>
        <a:srgbClr val="BF643F"/>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836</TotalTime>
  <Words>3376</Words>
  <Application>Microsoft Office PowerPoint</Application>
  <PresentationFormat>Panorámica</PresentationFormat>
  <Paragraphs>326</Paragraphs>
  <Slides>29</Slides>
  <Notes>29</Notes>
  <HiddenSlides>0</HiddenSlides>
  <MMClips>29</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29</vt:i4>
      </vt:variant>
    </vt:vector>
  </HeadingPairs>
  <TitlesOfParts>
    <vt:vector size="37" baseType="lpstr">
      <vt:lpstr>-apple-system</vt:lpstr>
      <vt:lpstr>Arial</vt:lpstr>
      <vt:lpstr>Bahnschrift SemiLight Condensed</vt:lpstr>
      <vt:lpstr>Bierstadt</vt:lpstr>
      <vt:lpstr>Calibri</vt:lpstr>
      <vt:lpstr>Cambria Math</vt:lpstr>
      <vt:lpstr>Times New Roman</vt:lpstr>
      <vt:lpstr>BevelVTI</vt:lpstr>
      <vt:lpstr>Aprendizaje por Refuerzo</vt:lpstr>
      <vt:lpstr>¿Dónde nos situamos?</vt:lpstr>
      <vt:lpstr>Inspiración Biológica</vt:lpstr>
      <vt:lpstr>Historia</vt:lpstr>
      <vt:lpstr>Historia</vt:lpstr>
      <vt:lpstr>Historia</vt:lpstr>
      <vt:lpstr>Historia</vt:lpstr>
      <vt:lpstr>¿Qué es el Aprendizaje por Refuerzo?</vt:lpstr>
      <vt:lpstr>Características del aprendizaje por refuerzo</vt:lpstr>
      <vt:lpstr>Características del aprendizaje por refuerzo</vt:lpstr>
      <vt:lpstr>Características del aprendizaje por refuerzo</vt:lpstr>
      <vt:lpstr>Características del aprendizaje por refuerzo</vt:lpstr>
      <vt:lpstr>Dilema Exploración-Explotación</vt:lpstr>
      <vt:lpstr>Elementos del aprendizaje por refuerzo</vt:lpstr>
      <vt:lpstr>Elementos del aprendizaje por refuerzo</vt:lpstr>
      <vt:lpstr>Elementos del aprendizaje por refuerzo</vt:lpstr>
      <vt:lpstr>Elementos del aprendizaje por refuerzo</vt:lpstr>
      <vt:lpstr>Elementos del aprendizaje por refuerzo</vt:lpstr>
      <vt:lpstr>Procesos de Decisión de Markov</vt:lpstr>
      <vt:lpstr>Procesos de Decisión de Markov</vt:lpstr>
      <vt:lpstr>Procesos de Decisión de Markov</vt:lpstr>
      <vt:lpstr>Procesos de Decisión de Markov</vt:lpstr>
      <vt:lpstr>Procesos de Decisión de Markov</vt:lpstr>
      <vt:lpstr>Procesos de Decisión de Markov</vt:lpstr>
      <vt:lpstr>Procesos de Decisión de Markov</vt:lpstr>
      <vt:lpstr>Procesos de Decisión de Markov</vt:lpstr>
      <vt:lpstr>Ecuación de Bellman</vt:lpstr>
      <vt:lpstr>Ecuaciones  Óptimas de Bellman</vt:lpstr>
      <vt:lpstr>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por Refuerzo</dc:title>
  <dc:creator>Alberto</dc:creator>
  <cp:lastModifiedBy>Alberto</cp:lastModifiedBy>
  <cp:revision>1</cp:revision>
  <dcterms:created xsi:type="dcterms:W3CDTF">2022-11-16T09:28:16Z</dcterms:created>
  <dcterms:modified xsi:type="dcterms:W3CDTF">2022-12-20T18:33:32Z</dcterms:modified>
</cp:coreProperties>
</file>